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 Id="rId4" Type="http://schemas.openxmlformats.org/officeDocument/2006/relationships/image" Target="../media/image8.png"/></Relationships>
</file>

<file path=ppt/diagrams/_rels/drawing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 Id="rId4"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CE781E-8DE9-4C8A-B65A-084AE777FDFF}" type="doc">
      <dgm:prSet loTypeId="urn:microsoft.com/office/officeart/2008/layout/CircularPictureCallout" loCatId="picture" qsTypeId="urn:microsoft.com/office/officeart/2005/8/quickstyle/simple1" qsCatId="simple" csTypeId="urn:microsoft.com/office/officeart/2005/8/colors/accent1_2" csCatId="accent1" phldr="1"/>
      <dgm:spPr/>
      <dgm:t>
        <a:bodyPr/>
        <a:lstStyle/>
        <a:p>
          <a:endParaRPr lang="el-GR"/>
        </a:p>
      </dgm:t>
    </dgm:pt>
    <dgm:pt modelId="{436F5DA1-DAB4-4321-BA5A-4B1EAD397919}">
      <dgm:prSet/>
      <dgm:spPr/>
      <dgm:t>
        <a:bodyPr/>
        <a:lstStyle/>
        <a:p>
          <a:endParaRPr lang="el-GR"/>
        </a:p>
      </dgm:t>
    </dgm:pt>
    <dgm:pt modelId="{8697AAAB-D0C5-4C05-86E7-5FEBD83D7AA7}" type="parTrans" cxnId="{7CD78EF3-BEF5-403F-9D5A-99AC76FD5EA0}">
      <dgm:prSet/>
      <dgm:spPr/>
      <dgm:t>
        <a:bodyPr/>
        <a:lstStyle/>
        <a:p>
          <a:endParaRPr lang="el-GR"/>
        </a:p>
      </dgm:t>
    </dgm:pt>
    <dgm:pt modelId="{CCD79AE1-044D-4088-98F1-04ACE996CFF6}" type="sibTrans" cxnId="{7CD78EF3-BEF5-403F-9D5A-99AC76FD5EA0}">
      <dgm:prSet/>
      <dgm:spPr>
        <a:blipFill rotWithShape="1">
          <a:blip xmlns:r="http://schemas.openxmlformats.org/officeDocument/2006/relationships" r:embed="rId1"/>
          <a:stretch>
            <a:fillRect/>
          </a:stretch>
        </a:blipFill>
      </dgm:spPr>
      <dgm:t>
        <a:bodyPr/>
        <a:lstStyle/>
        <a:p>
          <a:endParaRPr lang="el-GR"/>
        </a:p>
      </dgm:t>
    </dgm:pt>
    <dgm:pt modelId="{F0E8E3EC-E1E5-4CEA-A548-F45E940114FE}">
      <dgm:prSet phldrT="[Κείμενο]" phldr="1"/>
      <dgm:spPr/>
      <dgm:t>
        <a:bodyPr/>
        <a:lstStyle/>
        <a:p>
          <a:endParaRPr lang="el-GR"/>
        </a:p>
      </dgm:t>
    </dgm:pt>
    <dgm:pt modelId="{10B262AA-DE3C-491D-A97C-CAF4D0731FB8}" type="parTrans" cxnId="{F2E252D3-88D9-48FA-B297-EDE50609C518}">
      <dgm:prSet/>
      <dgm:spPr/>
      <dgm:t>
        <a:bodyPr/>
        <a:lstStyle/>
        <a:p>
          <a:endParaRPr lang="el-GR"/>
        </a:p>
      </dgm:t>
    </dgm:pt>
    <dgm:pt modelId="{C1DD22A4-3DAA-4FA5-9302-F1C05B4EA26B}" type="sibTrans" cxnId="{F2E252D3-88D9-48FA-B297-EDE50609C518}">
      <dgm:prSet/>
      <dgm:spPr>
        <a:blipFill rotWithShape="1">
          <a:blip xmlns:r="http://schemas.openxmlformats.org/officeDocument/2006/relationships" r:embed="rId2"/>
          <a:stretch>
            <a:fillRect/>
          </a:stretch>
        </a:blipFill>
      </dgm:spPr>
      <dgm:t>
        <a:bodyPr/>
        <a:lstStyle/>
        <a:p>
          <a:endParaRPr lang="el-GR"/>
        </a:p>
      </dgm:t>
    </dgm:pt>
    <dgm:pt modelId="{A2EF07B2-F39B-41CD-9CBF-945B5B49C3C2}">
      <dgm:prSet phldrT="[Κείμενο]" phldr="1"/>
      <dgm:spPr/>
      <dgm:t>
        <a:bodyPr/>
        <a:lstStyle/>
        <a:p>
          <a:endParaRPr lang="el-GR"/>
        </a:p>
      </dgm:t>
    </dgm:pt>
    <dgm:pt modelId="{6053BE0E-D8DE-4A31-9E19-8FDFB17B7E3E}" type="parTrans" cxnId="{7C8C02DA-B840-458C-BCE5-378B57262C1D}">
      <dgm:prSet/>
      <dgm:spPr/>
      <dgm:t>
        <a:bodyPr/>
        <a:lstStyle/>
        <a:p>
          <a:endParaRPr lang="el-GR"/>
        </a:p>
      </dgm:t>
    </dgm:pt>
    <dgm:pt modelId="{4F9B2A56-B62C-410C-995C-F9173BF899B9}" type="sibTrans" cxnId="{7C8C02DA-B840-458C-BCE5-378B57262C1D}">
      <dgm:prSet/>
      <dgm:spPr>
        <a:blipFill rotWithShape="1">
          <a:blip xmlns:r="http://schemas.openxmlformats.org/officeDocument/2006/relationships" r:embed="rId3"/>
          <a:stretch>
            <a:fillRect/>
          </a:stretch>
        </a:blipFill>
      </dgm:spPr>
      <dgm:t>
        <a:bodyPr/>
        <a:lstStyle/>
        <a:p>
          <a:endParaRPr lang="el-GR"/>
        </a:p>
      </dgm:t>
    </dgm:pt>
    <dgm:pt modelId="{4E8F40D5-74D3-44A9-9FA8-0ADF3D62C565}">
      <dgm:prSet phldrT="[Κείμενο]" phldr="1"/>
      <dgm:spPr/>
      <dgm:t>
        <a:bodyPr/>
        <a:lstStyle/>
        <a:p>
          <a:endParaRPr lang="el-GR"/>
        </a:p>
      </dgm:t>
    </dgm:pt>
    <dgm:pt modelId="{A7A22769-F637-49FF-A9FE-768EFD06FAA8}" type="parTrans" cxnId="{439FD837-4CA7-497B-9D8B-A77D3C320D45}">
      <dgm:prSet/>
      <dgm:spPr/>
      <dgm:t>
        <a:bodyPr/>
        <a:lstStyle/>
        <a:p>
          <a:endParaRPr lang="el-GR"/>
        </a:p>
      </dgm:t>
    </dgm:pt>
    <dgm:pt modelId="{E9FCAD0A-9F69-463A-9A8E-5B9CDBCB0E0A}" type="sibTrans" cxnId="{439FD837-4CA7-497B-9D8B-A77D3C320D45}">
      <dgm:prSet/>
      <dgm:spPr>
        <a:blipFill rotWithShape="1">
          <a:blip xmlns:r="http://schemas.openxmlformats.org/officeDocument/2006/relationships" r:embed="rId4"/>
          <a:stretch>
            <a:fillRect/>
          </a:stretch>
        </a:blipFill>
      </dgm:spPr>
      <dgm:t>
        <a:bodyPr/>
        <a:lstStyle/>
        <a:p>
          <a:endParaRPr lang="el-GR"/>
        </a:p>
      </dgm:t>
    </dgm:pt>
    <dgm:pt modelId="{2ECF6265-37BB-4FE4-B0E9-20D45B530015}" type="pres">
      <dgm:prSet presAssocID="{62CE781E-8DE9-4C8A-B65A-084AE777FDFF}" presName="Name0" presStyleCnt="0">
        <dgm:presLayoutVars>
          <dgm:chMax val="7"/>
          <dgm:chPref val="7"/>
          <dgm:dir/>
        </dgm:presLayoutVars>
      </dgm:prSet>
      <dgm:spPr/>
    </dgm:pt>
    <dgm:pt modelId="{1556389F-A518-4F82-BFE7-3D6096F6B4BE}" type="pres">
      <dgm:prSet presAssocID="{62CE781E-8DE9-4C8A-B65A-084AE777FDFF}" presName="Name1" presStyleCnt="0"/>
      <dgm:spPr/>
    </dgm:pt>
    <dgm:pt modelId="{42915373-316D-4CBA-A6DE-009A1118CA56}" type="pres">
      <dgm:prSet presAssocID="{CCD79AE1-044D-4088-98F1-04ACE996CFF6}" presName="picture_1" presStyleCnt="0"/>
      <dgm:spPr/>
    </dgm:pt>
    <dgm:pt modelId="{3CEC4777-811F-425D-BC95-292E8F573716}" type="pres">
      <dgm:prSet presAssocID="{CCD79AE1-044D-4088-98F1-04ACE996CFF6}" presName="pictureRepeatNode" presStyleLbl="alignImgPlace1" presStyleIdx="0" presStyleCnt="4" custLinFactNeighborX="-11622" custLinFactNeighborY="26010"/>
      <dgm:spPr/>
    </dgm:pt>
    <dgm:pt modelId="{C1ED7B55-7E13-4367-965C-69B33F89E311}" type="pres">
      <dgm:prSet presAssocID="{436F5DA1-DAB4-4321-BA5A-4B1EAD397919}" presName="text_1" presStyleLbl="node1" presStyleIdx="0" presStyleCnt="0">
        <dgm:presLayoutVars>
          <dgm:bulletEnabled val="1"/>
        </dgm:presLayoutVars>
      </dgm:prSet>
      <dgm:spPr/>
    </dgm:pt>
    <dgm:pt modelId="{F0AF2366-F4E4-47CC-9DA6-25C5E126F758}" type="pres">
      <dgm:prSet presAssocID="{C1DD22A4-3DAA-4FA5-9302-F1C05B4EA26B}" presName="picture_2" presStyleCnt="0"/>
      <dgm:spPr/>
    </dgm:pt>
    <dgm:pt modelId="{E3D0FB29-1DBE-496A-8959-ACE6EAB09720}" type="pres">
      <dgm:prSet presAssocID="{C1DD22A4-3DAA-4FA5-9302-F1C05B4EA26B}" presName="pictureRepeatNode" presStyleLbl="alignImgPlace1" presStyleIdx="1" presStyleCnt="4" custLinFactNeighborX="36265" custLinFactNeighborY="34361"/>
      <dgm:spPr/>
    </dgm:pt>
    <dgm:pt modelId="{91EC0872-2281-480B-84C2-92AAC3DF8B9B}" type="pres">
      <dgm:prSet presAssocID="{F0E8E3EC-E1E5-4CEA-A548-F45E940114FE}" presName="line_2" presStyleLbl="parChTrans1D1" presStyleIdx="0" presStyleCnt="3"/>
      <dgm:spPr/>
    </dgm:pt>
    <dgm:pt modelId="{6FFD4055-9395-495B-858B-93028E03CB70}" type="pres">
      <dgm:prSet presAssocID="{F0E8E3EC-E1E5-4CEA-A548-F45E940114FE}" presName="textparent_2" presStyleLbl="node1" presStyleIdx="0" presStyleCnt="0"/>
      <dgm:spPr/>
    </dgm:pt>
    <dgm:pt modelId="{051AF113-2C4F-48AB-A7BA-BABA5AE9BE81}" type="pres">
      <dgm:prSet presAssocID="{F0E8E3EC-E1E5-4CEA-A548-F45E940114FE}" presName="text_2" presStyleLbl="revTx" presStyleIdx="0" presStyleCnt="3">
        <dgm:presLayoutVars>
          <dgm:bulletEnabled val="1"/>
        </dgm:presLayoutVars>
      </dgm:prSet>
      <dgm:spPr/>
    </dgm:pt>
    <dgm:pt modelId="{962FB473-FABC-4847-85EF-9CD33013DF43}" type="pres">
      <dgm:prSet presAssocID="{4F9B2A56-B62C-410C-995C-F9173BF899B9}" presName="picture_3" presStyleCnt="0"/>
      <dgm:spPr/>
    </dgm:pt>
    <dgm:pt modelId="{77E8C5ED-CC3C-4FE8-8DDF-9C69DA37C8DE}" type="pres">
      <dgm:prSet presAssocID="{4F9B2A56-B62C-410C-995C-F9173BF899B9}" presName="pictureRepeatNode" presStyleLbl="alignImgPlace1" presStyleIdx="2" presStyleCnt="4" custLinFactNeighborX="57948" custLinFactNeighborY="16383"/>
      <dgm:spPr/>
    </dgm:pt>
    <dgm:pt modelId="{9642D78A-80B1-4885-9A64-9D0BD41FF315}" type="pres">
      <dgm:prSet presAssocID="{A2EF07B2-F39B-41CD-9CBF-945B5B49C3C2}" presName="line_3" presStyleLbl="parChTrans1D1" presStyleIdx="1" presStyleCnt="3"/>
      <dgm:spPr/>
    </dgm:pt>
    <dgm:pt modelId="{EAAF0640-484C-4BD2-A249-625C046E365A}" type="pres">
      <dgm:prSet presAssocID="{A2EF07B2-F39B-41CD-9CBF-945B5B49C3C2}" presName="textparent_3" presStyleLbl="node1" presStyleIdx="0" presStyleCnt="0"/>
      <dgm:spPr/>
    </dgm:pt>
    <dgm:pt modelId="{71B5D484-BCB8-4E48-B2D3-C35AFBA26A86}" type="pres">
      <dgm:prSet presAssocID="{A2EF07B2-F39B-41CD-9CBF-945B5B49C3C2}" presName="text_3" presStyleLbl="revTx" presStyleIdx="1" presStyleCnt="3">
        <dgm:presLayoutVars>
          <dgm:bulletEnabled val="1"/>
        </dgm:presLayoutVars>
      </dgm:prSet>
      <dgm:spPr/>
    </dgm:pt>
    <dgm:pt modelId="{8F26A25D-7CDD-481D-B19A-0520930F80A6}" type="pres">
      <dgm:prSet presAssocID="{E9FCAD0A-9F69-463A-9A8E-5B9CDBCB0E0A}" presName="picture_4" presStyleCnt="0"/>
      <dgm:spPr/>
    </dgm:pt>
    <dgm:pt modelId="{821B2F23-BD71-45F0-B304-A425A76C1DA7}" type="pres">
      <dgm:prSet presAssocID="{E9FCAD0A-9F69-463A-9A8E-5B9CDBCB0E0A}" presName="pictureRepeatNode" presStyleLbl="alignImgPlace1" presStyleIdx="3" presStyleCnt="4" custLinFactNeighborX="42845" custLinFactNeighborY="37881"/>
      <dgm:spPr/>
    </dgm:pt>
    <dgm:pt modelId="{5D5DC97B-3518-443C-A0B0-71879A3F0DCC}" type="pres">
      <dgm:prSet presAssocID="{4E8F40D5-74D3-44A9-9FA8-0ADF3D62C565}" presName="line_4" presStyleLbl="parChTrans1D1" presStyleIdx="2" presStyleCnt="3"/>
      <dgm:spPr/>
    </dgm:pt>
    <dgm:pt modelId="{99F90162-1E2F-47E2-98FB-1D16E010A8B9}" type="pres">
      <dgm:prSet presAssocID="{4E8F40D5-74D3-44A9-9FA8-0ADF3D62C565}" presName="textparent_4" presStyleLbl="node1" presStyleIdx="0" presStyleCnt="0"/>
      <dgm:spPr/>
    </dgm:pt>
    <dgm:pt modelId="{6C562AC7-825D-4BB2-8691-38508E39DD82}" type="pres">
      <dgm:prSet presAssocID="{4E8F40D5-74D3-44A9-9FA8-0ADF3D62C565}" presName="text_4" presStyleLbl="revTx" presStyleIdx="2" presStyleCnt="3">
        <dgm:presLayoutVars>
          <dgm:bulletEnabled val="1"/>
        </dgm:presLayoutVars>
      </dgm:prSet>
      <dgm:spPr/>
    </dgm:pt>
  </dgm:ptLst>
  <dgm:cxnLst>
    <dgm:cxn modelId="{A83B634D-3EC8-412C-A01E-2C255AB9ACBC}" type="presOf" srcId="{4F9B2A56-B62C-410C-995C-F9173BF899B9}" destId="{77E8C5ED-CC3C-4FE8-8DDF-9C69DA37C8DE}" srcOrd="0" destOrd="0" presId="urn:microsoft.com/office/officeart/2008/layout/CircularPictureCallout"/>
    <dgm:cxn modelId="{CEE79BC9-C319-4C9B-A47A-A08DB2C45943}" type="presOf" srcId="{E9FCAD0A-9F69-463A-9A8E-5B9CDBCB0E0A}" destId="{821B2F23-BD71-45F0-B304-A425A76C1DA7}" srcOrd="0" destOrd="0" presId="urn:microsoft.com/office/officeart/2008/layout/CircularPictureCallout"/>
    <dgm:cxn modelId="{0D12CA5A-FCA2-480A-AA3C-535D29925815}" type="presOf" srcId="{CCD79AE1-044D-4088-98F1-04ACE996CFF6}" destId="{3CEC4777-811F-425D-BC95-292E8F573716}" srcOrd="0" destOrd="0" presId="urn:microsoft.com/office/officeart/2008/layout/CircularPictureCallout"/>
    <dgm:cxn modelId="{7C8C02DA-B840-458C-BCE5-378B57262C1D}" srcId="{62CE781E-8DE9-4C8A-B65A-084AE777FDFF}" destId="{A2EF07B2-F39B-41CD-9CBF-945B5B49C3C2}" srcOrd="2" destOrd="0" parTransId="{6053BE0E-D8DE-4A31-9E19-8FDFB17B7E3E}" sibTransId="{4F9B2A56-B62C-410C-995C-F9173BF899B9}"/>
    <dgm:cxn modelId="{61F5063F-28BB-4F38-9C2F-573D37183CBB}" type="presOf" srcId="{A2EF07B2-F39B-41CD-9CBF-945B5B49C3C2}" destId="{71B5D484-BCB8-4E48-B2D3-C35AFBA26A86}" srcOrd="0" destOrd="0" presId="urn:microsoft.com/office/officeart/2008/layout/CircularPictureCallout"/>
    <dgm:cxn modelId="{129349FD-2324-447A-BCF2-26687E34E643}" type="presOf" srcId="{C1DD22A4-3DAA-4FA5-9302-F1C05B4EA26B}" destId="{E3D0FB29-1DBE-496A-8959-ACE6EAB09720}" srcOrd="0" destOrd="0" presId="urn:microsoft.com/office/officeart/2008/layout/CircularPictureCallout"/>
    <dgm:cxn modelId="{363CBAD9-B622-4B3A-8BBA-BD34D34D4E1C}" type="presOf" srcId="{436F5DA1-DAB4-4321-BA5A-4B1EAD397919}" destId="{C1ED7B55-7E13-4367-965C-69B33F89E311}" srcOrd="0" destOrd="0" presId="urn:microsoft.com/office/officeart/2008/layout/CircularPictureCallout"/>
    <dgm:cxn modelId="{7CD78EF3-BEF5-403F-9D5A-99AC76FD5EA0}" srcId="{62CE781E-8DE9-4C8A-B65A-084AE777FDFF}" destId="{436F5DA1-DAB4-4321-BA5A-4B1EAD397919}" srcOrd="0" destOrd="0" parTransId="{8697AAAB-D0C5-4C05-86E7-5FEBD83D7AA7}" sibTransId="{CCD79AE1-044D-4088-98F1-04ACE996CFF6}"/>
    <dgm:cxn modelId="{2E95AF79-6360-439C-BF3A-9E71CC68D46F}" type="presOf" srcId="{62CE781E-8DE9-4C8A-B65A-084AE777FDFF}" destId="{2ECF6265-37BB-4FE4-B0E9-20D45B530015}" srcOrd="0" destOrd="0" presId="urn:microsoft.com/office/officeart/2008/layout/CircularPictureCallout"/>
    <dgm:cxn modelId="{CD5027FA-DF2B-4291-98D6-0D398CF936EC}" type="presOf" srcId="{4E8F40D5-74D3-44A9-9FA8-0ADF3D62C565}" destId="{6C562AC7-825D-4BB2-8691-38508E39DD82}" srcOrd="0" destOrd="0" presId="urn:microsoft.com/office/officeart/2008/layout/CircularPictureCallout"/>
    <dgm:cxn modelId="{439FD837-4CA7-497B-9D8B-A77D3C320D45}" srcId="{62CE781E-8DE9-4C8A-B65A-084AE777FDFF}" destId="{4E8F40D5-74D3-44A9-9FA8-0ADF3D62C565}" srcOrd="3" destOrd="0" parTransId="{A7A22769-F637-49FF-A9FE-768EFD06FAA8}" sibTransId="{E9FCAD0A-9F69-463A-9A8E-5B9CDBCB0E0A}"/>
    <dgm:cxn modelId="{F2E252D3-88D9-48FA-B297-EDE50609C518}" srcId="{62CE781E-8DE9-4C8A-B65A-084AE777FDFF}" destId="{F0E8E3EC-E1E5-4CEA-A548-F45E940114FE}" srcOrd="1" destOrd="0" parTransId="{10B262AA-DE3C-491D-A97C-CAF4D0731FB8}" sibTransId="{C1DD22A4-3DAA-4FA5-9302-F1C05B4EA26B}"/>
    <dgm:cxn modelId="{4E24A597-BA24-43FD-B9D1-B7ACEE29423E}" type="presOf" srcId="{F0E8E3EC-E1E5-4CEA-A548-F45E940114FE}" destId="{051AF113-2C4F-48AB-A7BA-BABA5AE9BE81}" srcOrd="0" destOrd="0" presId="urn:microsoft.com/office/officeart/2008/layout/CircularPictureCallout"/>
    <dgm:cxn modelId="{4C4B5DE7-E63B-4DF9-A2DB-4358370D86A0}" type="presParOf" srcId="{2ECF6265-37BB-4FE4-B0E9-20D45B530015}" destId="{1556389F-A518-4F82-BFE7-3D6096F6B4BE}" srcOrd="0" destOrd="0" presId="urn:microsoft.com/office/officeart/2008/layout/CircularPictureCallout"/>
    <dgm:cxn modelId="{A8B08CFF-D164-4F1D-8F30-3C28872D63F1}" type="presParOf" srcId="{1556389F-A518-4F82-BFE7-3D6096F6B4BE}" destId="{42915373-316D-4CBA-A6DE-009A1118CA56}" srcOrd="0" destOrd="0" presId="urn:microsoft.com/office/officeart/2008/layout/CircularPictureCallout"/>
    <dgm:cxn modelId="{F364ECC7-A93B-4AE1-B375-81C697AB2B85}" type="presParOf" srcId="{42915373-316D-4CBA-A6DE-009A1118CA56}" destId="{3CEC4777-811F-425D-BC95-292E8F573716}" srcOrd="0" destOrd="0" presId="urn:microsoft.com/office/officeart/2008/layout/CircularPictureCallout"/>
    <dgm:cxn modelId="{A6B610B8-CBCE-4A8B-ABD5-BFF892A97103}" type="presParOf" srcId="{1556389F-A518-4F82-BFE7-3D6096F6B4BE}" destId="{C1ED7B55-7E13-4367-965C-69B33F89E311}" srcOrd="1" destOrd="0" presId="urn:microsoft.com/office/officeart/2008/layout/CircularPictureCallout"/>
    <dgm:cxn modelId="{81DCBE9C-EA5B-45F8-91FF-B7758C364C9A}" type="presParOf" srcId="{1556389F-A518-4F82-BFE7-3D6096F6B4BE}" destId="{F0AF2366-F4E4-47CC-9DA6-25C5E126F758}" srcOrd="2" destOrd="0" presId="urn:microsoft.com/office/officeart/2008/layout/CircularPictureCallout"/>
    <dgm:cxn modelId="{E496B4AB-9B1B-4475-A88B-181B76CB0C1A}" type="presParOf" srcId="{F0AF2366-F4E4-47CC-9DA6-25C5E126F758}" destId="{E3D0FB29-1DBE-496A-8959-ACE6EAB09720}" srcOrd="0" destOrd="0" presId="urn:microsoft.com/office/officeart/2008/layout/CircularPictureCallout"/>
    <dgm:cxn modelId="{3A9B5A51-71EF-4262-B577-C7384DF81645}" type="presParOf" srcId="{1556389F-A518-4F82-BFE7-3D6096F6B4BE}" destId="{91EC0872-2281-480B-84C2-92AAC3DF8B9B}" srcOrd="3" destOrd="0" presId="urn:microsoft.com/office/officeart/2008/layout/CircularPictureCallout"/>
    <dgm:cxn modelId="{B97437A4-9C01-44A2-B69D-CAEE98E5F5AE}" type="presParOf" srcId="{1556389F-A518-4F82-BFE7-3D6096F6B4BE}" destId="{6FFD4055-9395-495B-858B-93028E03CB70}" srcOrd="4" destOrd="0" presId="urn:microsoft.com/office/officeart/2008/layout/CircularPictureCallout"/>
    <dgm:cxn modelId="{EC727FBB-D8AE-4A22-BC19-57FCC2A1A60E}" type="presParOf" srcId="{6FFD4055-9395-495B-858B-93028E03CB70}" destId="{051AF113-2C4F-48AB-A7BA-BABA5AE9BE81}" srcOrd="0" destOrd="0" presId="urn:microsoft.com/office/officeart/2008/layout/CircularPictureCallout"/>
    <dgm:cxn modelId="{88BB3181-9172-41BE-97D8-9FBE7FB5E2A4}" type="presParOf" srcId="{1556389F-A518-4F82-BFE7-3D6096F6B4BE}" destId="{962FB473-FABC-4847-85EF-9CD33013DF43}" srcOrd="5" destOrd="0" presId="urn:microsoft.com/office/officeart/2008/layout/CircularPictureCallout"/>
    <dgm:cxn modelId="{B591506E-7A3D-44FF-943C-061351832516}" type="presParOf" srcId="{962FB473-FABC-4847-85EF-9CD33013DF43}" destId="{77E8C5ED-CC3C-4FE8-8DDF-9C69DA37C8DE}" srcOrd="0" destOrd="0" presId="urn:microsoft.com/office/officeart/2008/layout/CircularPictureCallout"/>
    <dgm:cxn modelId="{E7726CDA-581C-4C85-A623-211849A82FBA}" type="presParOf" srcId="{1556389F-A518-4F82-BFE7-3D6096F6B4BE}" destId="{9642D78A-80B1-4885-9A64-9D0BD41FF315}" srcOrd="6" destOrd="0" presId="urn:microsoft.com/office/officeart/2008/layout/CircularPictureCallout"/>
    <dgm:cxn modelId="{47436AB5-7557-4B23-8F45-1E67E0F757EF}" type="presParOf" srcId="{1556389F-A518-4F82-BFE7-3D6096F6B4BE}" destId="{EAAF0640-484C-4BD2-A249-625C046E365A}" srcOrd="7" destOrd="0" presId="urn:microsoft.com/office/officeart/2008/layout/CircularPictureCallout"/>
    <dgm:cxn modelId="{FCE16117-7F2C-47BE-AF60-8CBB309CE0FA}" type="presParOf" srcId="{EAAF0640-484C-4BD2-A249-625C046E365A}" destId="{71B5D484-BCB8-4E48-B2D3-C35AFBA26A86}" srcOrd="0" destOrd="0" presId="urn:microsoft.com/office/officeart/2008/layout/CircularPictureCallout"/>
    <dgm:cxn modelId="{939452A3-5304-4113-B63D-916833576218}" type="presParOf" srcId="{1556389F-A518-4F82-BFE7-3D6096F6B4BE}" destId="{8F26A25D-7CDD-481D-B19A-0520930F80A6}" srcOrd="8" destOrd="0" presId="urn:microsoft.com/office/officeart/2008/layout/CircularPictureCallout"/>
    <dgm:cxn modelId="{36067A3B-C38B-4302-B076-9F1DEC43B979}" type="presParOf" srcId="{8F26A25D-7CDD-481D-B19A-0520930F80A6}" destId="{821B2F23-BD71-45F0-B304-A425A76C1DA7}" srcOrd="0" destOrd="0" presId="urn:microsoft.com/office/officeart/2008/layout/CircularPictureCallout"/>
    <dgm:cxn modelId="{720FB675-B764-4C91-AB39-E65415455B7A}" type="presParOf" srcId="{1556389F-A518-4F82-BFE7-3D6096F6B4BE}" destId="{5D5DC97B-3518-443C-A0B0-71879A3F0DCC}" srcOrd="9" destOrd="0" presId="urn:microsoft.com/office/officeart/2008/layout/CircularPictureCallout"/>
    <dgm:cxn modelId="{76116385-401B-4238-B0CA-81EAFCCFEBDA}" type="presParOf" srcId="{1556389F-A518-4F82-BFE7-3D6096F6B4BE}" destId="{99F90162-1E2F-47E2-98FB-1D16E010A8B9}" srcOrd="10" destOrd="0" presId="urn:microsoft.com/office/officeart/2008/layout/CircularPictureCallout"/>
    <dgm:cxn modelId="{93F05E04-06FA-4766-9C28-CE5FC30076D8}" type="presParOf" srcId="{99F90162-1E2F-47E2-98FB-1D16E010A8B9}" destId="{6C562AC7-825D-4BB2-8691-38508E39DD82}" srcOrd="0" destOrd="0" presId="urn:microsoft.com/office/officeart/2008/layout/CircularPictureCallou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5DC97B-3518-443C-A0B0-71879A3F0DCC}">
      <dsp:nvSpPr>
        <dsp:cNvPr id="0" name=""/>
        <dsp:cNvSpPr/>
      </dsp:nvSpPr>
      <dsp:spPr>
        <a:xfrm>
          <a:off x="2392148" y="3805050"/>
          <a:ext cx="3662828"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42D78A-80B1-4885-9A64-9D0BD41FF315}">
      <dsp:nvSpPr>
        <dsp:cNvPr id="0" name=""/>
        <dsp:cNvSpPr/>
      </dsp:nvSpPr>
      <dsp:spPr>
        <a:xfrm>
          <a:off x="2392148" y="2528167"/>
          <a:ext cx="3137482"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EC0872-2281-480B-84C2-92AAC3DF8B9B}">
      <dsp:nvSpPr>
        <dsp:cNvPr id="0" name=""/>
        <dsp:cNvSpPr/>
      </dsp:nvSpPr>
      <dsp:spPr>
        <a:xfrm>
          <a:off x="2392148" y="1251285"/>
          <a:ext cx="3662828"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EC4777-811F-425D-BC95-292E8F573716}">
      <dsp:nvSpPr>
        <dsp:cNvPr id="0" name=""/>
        <dsp:cNvSpPr/>
      </dsp:nvSpPr>
      <dsp:spPr>
        <a:xfrm>
          <a:off x="144032" y="1408100"/>
          <a:ext cx="3648236" cy="3648236"/>
        </a:xfrm>
        <a:prstGeom prst="ellipse">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1ED7B55-7E13-4367-965C-69B33F89E311}">
      <dsp:nvSpPr>
        <dsp:cNvPr id="0" name=""/>
        <dsp:cNvSpPr/>
      </dsp:nvSpPr>
      <dsp:spPr>
        <a:xfrm>
          <a:off x="1224712" y="2641263"/>
          <a:ext cx="2334871" cy="120391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b" anchorCtr="0">
          <a:noAutofit/>
        </a:bodyPr>
        <a:lstStyle/>
        <a:p>
          <a:pPr lvl="0" algn="ctr" defTabSz="2889250">
            <a:lnSpc>
              <a:spcPct val="90000"/>
            </a:lnSpc>
            <a:spcBef>
              <a:spcPct val="0"/>
            </a:spcBef>
            <a:spcAft>
              <a:spcPct val="35000"/>
            </a:spcAft>
          </a:pPr>
          <a:endParaRPr lang="el-GR" sz="6500" kern="1200"/>
        </a:p>
      </dsp:txBody>
      <dsp:txXfrm>
        <a:off x="1224712" y="2641263"/>
        <a:ext cx="2334871" cy="1203917"/>
      </dsp:txXfrm>
    </dsp:sp>
    <dsp:sp modelId="{E3D0FB29-1DBE-496A-8959-ACE6EAB09720}">
      <dsp:nvSpPr>
        <dsp:cNvPr id="0" name=""/>
        <dsp:cNvSpPr/>
      </dsp:nvSpPr>
      <dsp:spPr>
        <a:xfrm>
          <a:off x="5904651" y="1080121"/>
          <a:ext cx="1094470" cy="1094470"/>
        </a:xfrm>
        <a:prstGeom prst="ellipse">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51AF113-2C4F-48AB-A7BA-BABA5AE9BE81}">
      <dsp:nvSpPr>
        <dsp:cNvPr id="0" name=""/>
        <dsp:cNvSpPr/>
      </dsp:nvSpPr>
      <dsp:spPr>
        <a:xfrm>
          <a:off x="6602212" y="704049"/>
          <a:ext cx="126228" cy="1094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0" rIns="19050" bIns="0" numCol="1" spcCol="1270" anchor="ctr" anchorCtr="0">
          <a:noAutofit/>
        </a:bodyPr>
        <a:lstStyle/>
        <a:p>
          <a:pPr lvl="0" algn="l" defTabSz="222250">
            <a:lnSpc>
              <a:spcPct val="90000"/>
            </a:lnSpc>
            <a:spcBef>
              <a:spcPct val="0"/>
            </a:spcBef>
            <a:spcAft>
              <a:spcPct val="35000"/>
            </a:spcAft>
          </a:pPr>
          <a:endParaRPr lang="el-GR" sz="500" kern="1200"/>
        </a:p>
      </dsp:txBody>
      <dsp:txXfrm>
        <a:off x="6602212" y="704049"/>
        <a:ext cx="126228" cy="1094470"/>
      </dsp:txXfrm>
    </dsp:sp>
    <dsp:sp modelId="{77E8C5ED-CC3C-4FE8-8DDF-9C69DA37C8DE}">
      <dsp:nvSpPr>
        <dsp:cNvPr id="0" name=""/>
        <dsp:cNvSpPr/>
      </dsp:nvSpPr>
      <dsp:spPr>
        <a:xfrm>
          <a:off x="5616619" y="2160239"/>
          <a:ext cx="1094470" cy="1094470"/>
        </a:xfrm>
        <a:prstGeom prst="ellipse">
          <a:avLst/>
        </a:prstGeom>
        <a:blipFill rotWithShape="1">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1B5D484-BCB8-4E48-B2D3-C35AFBA26A86}">
      <dsp:nvSpPr>
        <dsp:cNvPr id="0" name=""/>
        <dsp:cNvSpPr/>
      </dsp:nvSpPr>
      <dsp:spPr>
        <a:xfrm>
          <a:off x="6076866" y="1980932"/>
          <a:ext cx="178763" cy="1094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0" rIns="19050" bIns="0" numCol="1" spcCol="1270" anchor="ctr" anchorCtr="0">
          <a:noAutofit/>
        </a:bodyPr>
        <a:lstStyle/>
        <a:p>
          <a:pPr lvl="0" algn="l" defTabSz="222250">
            <a:lnSpc>
              <a:spcPct val="90000"/>
            </a:lnSpc>
            <a:spcBef>
              <a:spcPct val="0"/>
            </a:spcBef>
            <a:spcAft>
              <a:spcPct val="35000"/>
            </a:spcAft>
          </a:pPr>
          <a:endParaRPr lang="el-GR" sz="500" kern="1200"/>
        </a:p>
      </dsp:txBody>
      <dsp:txXfrm>
        <a:off x="6076866" y="1980932"/>
        <a:ext cx="178763" cy="1094470"/>
      </dsp:txXfrm>
    </dsp:sp>
    <dsp:sp modelId="{821B2F23-BD71-45F0-B304-A425A76C1DA7}">
      <dsp:nvSpPr>
        <dsp:cNvPr id="0" name=""/>
        <dsp:cNvSpPr/>
      </dsp:nvSpPr>
      <dsp:spPr>
        <a:xfrm>
          <a:off x="5976667" y="3672411"/>
          <a:ext cx="1094470" cy="1094470"/>
        </a:xfrm>
        <a:prstGeom prst="ellipse">
          <a:avLst/>
        </a:prstGeom>
        <a:blipFill rotWithShape="1">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562AC7-825D-4BB2-8691-38508E39DD82}">
      <dsp:nvSpPr>
        <dsp:cNvPr id="0" name=""/>
        <dsp:cNvSpPr/>
      </dsp:nvSpPr>
      <dsp:spPr>
        <a:xfrm>
          <a:off x="6602212" y="3257815"/>
          <a:ext cx="126228" cy="1094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0" rIns="19050" bIns="0" numCol="1" spcCol="1270" anchor="ctr" anchorCtr="0">
          <a:noAutofit/>
        </a:bodyPr>
        <a:lstStyle/>
        <a:p>
          <a:pPr lvl="0" algn="l" defTabSz="222250">
            <a:lnSpc>
              <a:spcPct val="90000"/>
            </a:lnSpc>
            <a:spcBef>
              <a:spcPct val="0"/>
            </a:spcBef>
            <a:spcAft>
              <a:spcPct val="35000"/>
            </a:spcAft>
          </a:pPr>
          <a:endParaRPr lang="el-GR" sz="500" kern="1200"/>
        </a:p>
      </dsp:txBody>
      <dsp:txXfrm>
        <a:off x="6602212" y="3257815"/>
        <a:ext cx="126228" cy="1094470"/>
      </dsp:txXfrm>
    </dsp:sp>
  </dsp:spTree>
</dsp:drawing>
</file>

<file path=ppt/diagrams/layout1.xml><?xml version="1.0" encoding="utf-8"?>
<dgm:layoutDef xmlns:dgm="http://schemas.openxmlformats.org/drawingml/2006/diagram" xmlns:a="http://schemas.openxmlformats.org/drawingml/2006/main" uniqueId="urn:microsoft.com/office/officeart/2008/layout/CircularPictureCallout">
  <dgm:title val=""/>
  <dgm:desc val=""/>
  <dgm:catLst>
    <dgm:cat type="picture" pri="2000"/>
    <dgm:cat type="pictureconvert" pri="2000"/>
  </dgm:catLst>
  <dgm:sampData>
    <dgm:dataModel>
      <dgm:ptLst>
        <dgm:pt modelId="0" type="doc"/>
        <dgm:pt modelId="1"/>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2"/>
    </dgm:constrLst>
    <dgm:layoutNode name="Name1">
      <dgm:alg type="composite"/>
      <dgm:shape xmlns:r="http://schemas.openxmlformats.org/officeDocument/2006/relationships" r:blip="">
        <dgm:adjLst/>
      </dgm:shape>
      <dgm:choose name="Name2">
        <dgm:if name="Name3" axis="ch" ptType="node" func="cnt" op="lte" val="1">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w" refFor="ch" refForName="picture_1" fact="0.18"/>
            <dgm:constr type="t" for="ch" forName="text_1" refType="h" refFor="ch" refForName="picture_1" fact="0.531"/>
          </dgm:constrLst>
        </dgm:if>
        <dgm:if name="Name4" axis="ch" ptType="node" func="cnt" op="lte" val="2">
          <dgm:choose name="Name5">
            <dgm:if name="Name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l" for="ch" forName="picture_2" refType="w" refFor="ch" refForName="picture_1" fact="1.21"/>
                <dgm:constr type="ctrY" for="ch" forName="picture_2" refType="h" refFor="ch" refForName="picture_1" fact="0.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Lst>
            </dgm:if>
            <dgm:else name="Name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r" for="ch" forName="picture_2" refType="w"/>
                <dgm:constr type="rOff" for="ch" forName="picture_2" refType="w" refFor="ch" refForName="picture_1" fact="-1.21"/>
                <dgm:constr type="ctrY" for="ch" forName="picture_2" refType="h" refFor="ch" refForName="picture_1" fact="0.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Lst>
            </dgm:else>
          </dgm:choose>
        </dgm:if>
        <dgm:if name="Name8" axis="ch" ptType="node" func="cnt" op="lte" val="3">
          <dgm:choose name="Name9">
            <dgm:if name="Name10"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l" for="ch" forName="picture_2" refType="w" refFor="ch" refForName="picture_1" fact="1.21"/>
                <dgm:constr type="ctrY" for="ch" forName="picture_2" refType="h" refFor="ch" refForName="picture_1" fact="0.18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l" for="ch" forName="picture_3" refType="w" refFor="ch" refForName="picture_1" fact="1.21"/>
                <dgm:constr type="ctrY" for="ch" forName="picture_3" refType="h" refFor="ch" refForName="picture_1" fact="0.812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Lst>
            </dgm:if>
            <dgm:else name="Name11">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r" for="ch" forName="picture_2" refType="w"/>
                <dgm:constr type="rOff" for="ch" forName="picture_2" refType="w" refFor="ch" refForName="picture_1" fact="-1.21"/>
                <dgm:constr type="ctrY" for="ch" forName="picture_2" refType="h" refFor="ch" refForName="picture_1" fact="0.18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r" for="ch" forName="picture_3" refType="w"/>
                <dgm:constr type="rOff" for="ch" forName="picture_3" refType="w" refFor="ch" refForName="picture_1" fact="-1.21"/>
                <dgm:constr type="ctrY" for="ch" forName="picture_3" refType="h" refFor="ch" refForName="picture_1" fact="0.812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Lst>
            </dgm:else>
          </dgm:choose>
        </dgm:if>
        <dgm:if name="Name12" axis="ch" ptType="node" func="cnt" op="lte" val="4">
          <dgm:choose name="Name13">
            <dgm:if name="Name14"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l" for="ch" forName="picture_2" refType="w" refFor="ch" refForName="picture_1" fact="1.354"/>
                <dgm:constr type="ctrY" for="ch" forName="picture_2" refType="h" refFor="ch" refForName="picture_1" fact="0.1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l" for="ch" forName="picture_3" refType="w" refFor="ch" refForName="picture_1" fact="1.21"/>
                <dgm:constr type="ctrY" for="ch" forName="picture_3" refType="h" refFor="ch" refForName="picture_1" fact="0.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l" for="ch" forName="picture_4" refType="w" refFor="ch" refForName="picture_1" fact="1.354"/>
                <dgm:constr type="ctrY" for="ch" forName="picture_4" refType="h" refFor="ch" refForName="picture_1" fact="0.8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Lst>
            </dgm:if>
            <dgm:else name="Name15">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r" for="ch" forName="picture_2" refType="w"/>
                <dgm:constr type="rOff" for="ch" forName="picture_2" refType="w" refFor="ch" refForName="picture_1" fact="-1.354"/>
                <dgm:constr type="ctrY" for="ch" forName="picture_2" refType="h" refFor="ch" refForName="picture_1" fact="0.1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r" for="ch" forName="picture_3" refType="w"/>
                <dgm:constr type="rOff" for="ch" forName="picture_3" refType="w" refFor="ch" refForName="picture_1" fact="-1.21"/>
                <dgm:constr type="ctrY" for="ch" forName="picture_3" refType="h" refFor="ch" refForName="picture_1" fact="0.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r" for="ch" forName="picture_4" refType="w"/>
                <dgm:constr type="rOff" for="ch" forName="picture_4" refType="w" refFor="ch" refForName="picture_1" fact="-1.354"/>
                <dgm:constr type="ctrY" for="ch" forName="picture_4" refType="h" refFor="ch" refForName="picture_1" fact="0.8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Lst>
            </dgm:else>
          </dgm:choose>
        </dgm:if>
        <dgm:if name="Name16" axis="ch" ptType="node" func="cnt" op="lte" val="5">
          <dgm:choose name="Name17">
            <dgm:if name="Name18"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l" for="ch" forName="picture_2" refType="w" refFor="ch" refForName="picture_1" fact="1.375"/>
                <dgm:constr type="ctrY" for="ch" forName="picture_2" refType="h" refFor="ch" refForName="picture_1" fact="0.11"/>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l" for="ch" forName="picture_3" refType="w" refFor="ch" refForName="picture_1" fact="1.21"/>
                <dgm:constr type="ctrY" for="ch" forName="picture_3" refType="h" refFor="ch" refForName="picture_1" fact="0.353"/>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l" for="ch" forName="picture_4" refType="w" refFor="ch" refForName="picture_1" fact="1.21"/>
                <dgm:constr type="ctrY" for="ch" forName="picture_4" refType="h" refFor="ch" refForName="picture_1" fact="0.647"/>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l" for="ch" forName="picture_5" refType="w" refFor="ch" refForName="picture_1" fact="1.375"/>
                <dgm:constr type="ctrY" for="ch" forName="picture_5" refType="h" refFor="ch" refForName="picture_1" fact="0.8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Lst>
            </dgm:if>
            <dgm:else name="Name19">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r" for="ch" forName="picture_2" refType="w"/>
                <dgm:constr type="rOff" for="ch" forName="picture_2" refType="w" refFor="ch" refForName="picture_1" fact="-1.375"/>
                <dgm:constr type="ctrY" for="ch" forName="picture_2" refType="h" refFor="ch" refForName="picture_1" fact="0.11"/>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r" for="ch" forName="picture_3" refType="w"/>
                <dgm:constr type="rOff" for="ch" forName="picture_3" refType="w" refFor="ch" refForName="picture_1" fact="-1.21"/>
                <dgm:constr type="ctrY" for="ch" forName="picture_3" refType="h" refFor="ch" refForName="picture_1" fact="0.353"/>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r" for="ch" forName="picture_4" refType="w"/>
                <dgm:constr type="rOff" for="ch" forName="picture_4" refType="w" refFor="ch" refForName="picture_1" fact="-1.21"/>
                <dgm:constr type="ctrY" for="ch" forName="picture_4" refType="h" refFor="ch" refForName="picture_1" fact="0.647"/>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r" for="ch" forName="picture_5" refType="w"/>
                <dgm:constr type="rOff" for="ch" forName="picture_5" refType="w" refFor="ch" refForName="picture_1" fact="-1.375"/>
                <dgm:constr type="ctrY" for="ch" forName="picture_5" refType="h" refFor="ch" refForName="picture_1" fact="0.8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Lst>
            </dgm:else>
          </dgm:choose>
        </dgm:if>
        <dgm:if name="Name20" axis="ch" ptType="node" func="cnt" op="lte" val="6">
          <dgm:choose name="Name21">
            <dgm:if name="Name22"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l" for="ch" forName="picture_2" refType="w" refFor="ch" refForName="picture_1" fact="1.4238"/>
                <dgm:constr type="ctrY" for="ch" forName="picture_2" refType="h" refFor="ch" refForName="picture_1" fact="0.09"/>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l" for="ch" forName="picture_3" refType="w" refFor="ch" refForName="picture_1" fact="1.2667"/>
                <dgm:constr type="ctrY" for="ch" forName="picture_3" refType="h" refFor="ch" refForName="picture_1" fact="0.261"/>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l" for="ch" forName="picture_4" refType="w" refFor="ch" refForName="picture_1" fact="1.21"/>
                <dgm:constr type="ctrY" for="ch" forName="picture_4" refType="h" refFor="ch" refForName="picture_1" fact="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l" for="ch" forName="picture_5" refType="w" refFor="ch" refForName="picture_1" fact="1.2667"/>
                <dgm:constr type="ctrY" for="ch" forName="picture_5" refType="h" refFor="ch" refForName="picture_1" fact="0.73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l" for="ch" forName="picture_6" refType="w" refFor="ch" refForName="picture_1" fact="1.4238"/>
                <dgm:constr type="ctrY" for="ch" forName="picture_6" refType="h" refFor="ch" refForName="picture_1" fact="0.91"/>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Lst>
            </dgm:if>
            <dgm:else name="Name23">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r" for="ch" forName="picture_2" refType="w"/>
                <dgm:constr type="rOff" for="ch" forName="picture_2" refType="w" refFor="ch" refForName="picture_1" fact="-1.4238"/>
                <dgm:constr type="ctrY" for="ch" forName="picture_2" refType="h" refFor="ch" refForName="picture_1" fact="0.09"/>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r" for="ch" forName="picture_3" refType="w"/>
                <dgm:constr type="rOff" for="ch" forName="picture_3" refType="w" refFor="ch" refForName="picture_1" fact="-1.2667"/>
                <dgm:constr type="ctrY" for="ch" forName="picture_3" refType="h" refFor="ch" refForName="picture_1" fact="0.261"/>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r" for="ch" forName="picture_4" refType="w"/>
                <dgm:constr type="rOff" for="ch" forName="picture_4" refType="w" refFor="ch" refForName="picture_1" fact="-1.21"/>
                <dgm:constr type="ctrY" for="ch" forName="picture_4" refType="h" refFor="ch" refForName="picture_1" fact="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r" for="ch" forName="picture_5" refType="w"/>
                <dgm:constr type="rOff" for="ch" forName="picture_5" refType="w" refFor="ch" refForName="picture_1" fact="-1.2667"/>
                <dgm:constr type="ctrY" for="ch" forName="picture_5" refType="h" refFor="ch" refForName="picture_1" fact="0.73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r" for="ch" forName="picture_6" refType="w"/>
                <dgm:constr type="rOff" for="ch" forName="picture_6" refType="w" refFor="ch" refForName="picture_1" fact="-1.4238"/>
                <dgm:constr type="ctrY" for="ch" forName="picture_6" refType="h" refFor="ch" refForName="picture_1" fact="0.91"/>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Lst>
            </dgm:else>
          </dgm:choose>
        </dgm:if>
        <dgm:else name="Name24">
          <dgm:choose name="Name25">
            <dgm:if name="Name2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l" for="ch" forName="picture_2" refType="w" refFor="ch" refForName="picture_1" fact="1.4363"/>
                <dgm:constr type="ctrY" for="ch" forName="picture_2" refType="h" refFor="ch" refForName="picture_1" fact="0.0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l" for="ch" forName="picture_3" refType="w" refFor="ch" refForName="picture_1" fact="1.2898"/>
                <dgm:constr type="ctrY" for="ch" forName="picture_3" refType="h" refFor="ch" refForName="picture_1" fact="0.227"/>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l" for="ch" forName="picture_4" refType="w" refFor="ch" refForName="picture_1" fact="1.21"/>
                <dgm:constr type="ctrY" for="ch" forName="picture_4" refType="h" refFor="ch" refForName="picture_1" fact="0.4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l" for="ch" forName="picture_5" refType="w" refFor="ch" refForName="picture_1" fact="1.21"/>
                <dgm:constr type="ctrY" for="ch" forName="picture_5" refType="h" refFor="ch" refForName="picture_1" fact="0.595"/>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l" for="ch" forName="picture_6" refType="w" refFor="ch" refForName="picture_1" fact="1.2898"/>
                <dgm:constr type="ctrY" for="ch" forName="picture_6" refType="h" refFor="ch" refForName="picture_1" fact="0.773"/>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l" for="ch" forName="picture_7" refType="w" refFor="ch" refForName="picture_1" fact="1.4363"/>
                <dgm:constr type="ctrY" for="ch" forName="picture_7" refType="h" refFor="ch" refForName="picture_1" fact="0.925"/>
                <dgm:constr type="l" for="ch" forName="line_7" refType="ctrX" refFor="ch" refForName="picture_1"/>
                <dgm:constr type="h" for="ch" forName="line_7"/>
                <dgm:constr type="r" for="ch" forName="line_7" refType="ctrX" refFor="ch" refForName="picture_7"/>
                <dgm:constr type="ctrY" for="ch" forName="line_7" refType="ctrY" refFor="ch" refForName="picture_7"/>
                <dgm:constr type="r" for="ch" forName="textparent_7" refType="w"/>
                <dgm:constr type="h" for="ch" forName="textparent_7" refType="h" refFor="ch" refForName="picture_7"/>
                <dgm:constr type="l" for="ch" forName="textparent_7" refType="r" refFor="ch" refForName="picture_7"/>
                <dgm:constr type="ctrY" for="ch" forName="textparent_7" refType="ctrY" refFor="ch" refForName="picture_7"/>
                <dgm:constr type="primFontSz" for="des" forName="text_7" refType="primFontSz" refFor="des" refForName="text_2" op="equ"/>
              </dgm:constrLst>
            </dgm:if>
            <dgm:else name="Name2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r" for="ch" forName="picture_2" refType="w"/>
                <dgm:constr type="rOff" for="ch" forName="picture_2" refType="w" refFor="ch" refForName="picture_1" fact="-1.4363"/>
                <dgm:constr type="ctrY" for="ch" forName="picture_2" refType="h" refFor="ch" refForName="picture_1" fact="0.0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r" for="ch" forName="picture_3" refType="w"/>
                <dgm:constr type="rOff" for="ch" forName="picture_3" refType="w" refFor="ch" refForName="picture_1" fact="-1.2898"/>
                <dgm:constr type="ctrY" for="ch" forName="picture_3" refType="h" refFor="ch" refForName="picture_1" fact="0.227"/>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r" for="ch" forName="picture_4" refType="w"/>
                <dgm:constr type="rOff" for="ch" forName="picture_4" refType="w" refFor="ch" refForName="picture_1" fact="-1.21"/>
                <dgm:constr type="ctrY" for="ch" forName="picture_4" refType="h" refFor="ch" refForName="picture_1" fact="0.4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r" for="ch" forName="picture_5" refType="w"/>
                <dgm:constr type="rOff" for="ch" forName="picture_5" refType="w" refFor="ch" refForName="picture_1" fact="-1.21"/>
                <dgm:constr type="ctrY" for="ch" forName="picture_5" refType="h" refFor="ch" refForName="picture_1" fact="0.595"/>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r" for="ch" forName="picture_6" refType="w"/>
                <dgm:constr type="rOff" for="ch" forName="picture_6" refType="w" refFor="ch" refForName="picture_1" fact="-1.2898"/>
                <dgm:constr type="ctrY" for="ch" forName="picture_6" refType="h" refFor="ch" refForName="picture_1" fact="0.773"/>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r" for="ch" forName="picture_7" refType="w"/>
                <dgm:constr type="rOff" for="ch" forName="picture_7" refType="w" refFor="ch" refForName="picture_1" fact="-1.4363"/>
                <dgm:constr type="ctrY" for="ch" forName="picture_7" refType="h" refFor="ch" refForName="picture_1" fact="0.925"/>
                <dgm:constr type="r" for="ch" forName="line_7" refType="ctrX" refFor="ch" refForName="picture_1"/>
                <dgm:constr type="h" for="ch" forName="line_7"/>
                <dgm:constr type="l" for="ch" forName="line_7" refType="ctrX" refFor="ch" refForName="picture_7"/>
                <dgm:constr type="ctrY" for="ch" forName="line_7" refType="ctrY" refFor="ch" refForName="picture_7"/>
                <dgm:constr type="l" for="ch" forName="textparent_7"/>
                <dgm:constr type="h" for="ch" forName="textparent_7" refType="h" refFor="ch" refForName="picture_7"/>
                <dgm:constr type="r" for="ch" forName="textparent_7" refType="l" refFor="ch" refForName="picture_7"/>
                <dgm:constr type="ctrY" for="ch" forName="textparent_7" refType="ctrY" refFor="ch" refForName="picture_7"/>
                <dgm:constr type="primFontSz" for="des" forName="text_7" refType="primFontSz" refFor="des" refForName="text_2" op="equ"/>
              </dgm:constrLst>
            </dgm:else>
          </dgm:choose>
        </dgm:else>
      </dgm:choose>
      <dgm:forEach name="wrapper" axis="self" ptType="parTrans">
        <dgm:forEach name="wrapper2" axis="self" ptType="sibTrans" st="2">
          <dgm:forEach name="pictureRepeat" axis="self">
            <dgm:layoutNode name="pictureRepeatNode" styleLbl="alignImgPlace1">
              <dgm:alg type="sp"/>
              <dgm:shape xmlns:r="http://schemas.openxmlformats.org/officeDocument/2006/relationships" type="ellipse" r:blip="" blipPhldr="1">
                <dgm:adjLst/>
              </dgm:shape>
              <dgm:presOf axis="self"/>
            </dgm:layoutNode>
          </dgm:forEach>
        </dgm:forEach>
      </dgm:forEach>
      <dgm:forEach name="Name28" axis="ch" ptType="sibTrans" hideLastTrans="0" cnt="1">
        <dgm:layoutNode name="picture_1">
          <dgm:alg type="sp"/>
          <dgm:shape xmlns:r="http://schemas.openxmlformats.org/officeDocument/2006/relationships" r:blip="">
            <dgm:adjLst/>
          </dgm:shape>
          <dgm:presOf/>
          <dgm:constrLst/>
          <dgm:forEach name="Name29" ref="pictureRepeat"/>
        </dgm:layoutNode>
      </dgm:forEach>
      <dgm:forEach name="Name30" axis="ch" ptType="node" cnt="1">
        <dgm:layoutNode name="text_1" styleLbl="node1">
          <dgm:varLst>
            <dgm:bulletEnabled val="1"/>
          </dgm:varLst>
          <dgm:alg type="tx">
            <dgm:param type="txAnchorVert" val="b"/>
            <dgm:param type="txAnchorVertCh" val="b"/>
            <dgm:param type="parTxRTLAlign" val="r"/>
            <dgm:param type="shpTxRTLAlignCh" val="r"/>
          </dgm:alg>
          <dgm:shape xmlns:r="http://schemas.openxmlformats.org/officeDocument/2006/relationships" type="rect" r:blip="" hideGeom="1">
            <dgm:adjLst/>
          </dgm:shape>
          <dgm:presOf axis="desOrSelf" ptType="node"/>
          <dgm:constrLst>
            <dgm:constr type="primFontSz" val="65"/>
            <dgm:constr type="lMarg"/>
            <dgm:constr type="rMarg"/>
            <dgm:constr type="tMarg"/>
            <dgm:constr type="bMarg"/>
          </dgm:constrLst>
          <dgm:ruleLst>
            <dgm:rule type="primFontSz" val="5" fact="NaN" max="NaN"/>
          </dgm:ruleLst>
        </dgm:layoutNode>
      </dgm:forEach>
      <dgm:forEach name="Name31" axis="ch" ptType="sibTrans" hideLastTrans="0" st="2" cnt="1">
        <dgm:layoutNode name="picture_2">
          <dgm:alg type="sp"/>
          <dgm:shape xmlns:r="http://schemas.openxmlformats.org/officeDocument/2006/relationships" r:blip="">
            <dgm:adjLst/>
          </dgm:shape>
          <dgm:presOf/>
          <dgm:constrLst/>
          <dgm:forEach name="Name32" ref="pictureRepeat"/>
        </dgm:layoutNode>
      </dgm:forEach>
      <dgm:forEach name="Name33" axis="ch" ptType="node" st="2" cnt="1">
        <dgm:layoutNode name="line_2" styleLbl="parChTrans1D1">
          <dgm:alg type="sp"/>
          <dgm:shape xmlns:r="http://schemas.openxmlformats.org/officeDocument/2006/relationships" type="line" r:blip="" zOrderOff="-100">
            <dgm:adjLst/>
          </dgm:shape>
          <dgm:presOf/>
        </dgm:layoutNode>
        <dgm:layoutNode name="textparent_2">
          <dgm:choose name="Name34">
            <dgm:if name="Name35" func="var" arg="dir" op="equ" val="norm">
              <dgm:alg type="lin">
                <dgm:param type="horzAlign" val="l"/>
              </dgm:alg>
            </dgm:if>
            <dgm:else name="Name36">
              <dgm:alg type="lin">
                <dgm:param type="horzAlign" val="r"/>
              </dgm:alg>
            </dgm:else>
          </dgm:choose>
          <dgm:shape xmlns:r="http://schemas.openxmlformats.org/officeDocument/2006/relationships" type="rect" r:blip="" hideGeom="1">
            <dgm:adjLst/>
          </dgm:shape>
          <dgm:constrLst>
            <dgm:constr type="userW" for="ch" forName="text_2" refType="w"/>
            <dgm:constr type="h" for="ch" forName="text_2" refType="h"/>
          </dgm:constrLst>
          <dgm:presOf/>
          <dgm:layoutNode name="text_2" styleLbl="revTx">
            <dgm:varLst>
              <dgm:bulletEnabled val="1"/>
            </dgm:varLst>
            <dgm:choose name="Name37">
              <dgm:if name="Name38" func="var" arg="dir" op="equ" val="norm">
                <dgm:alg type="tx">
                  <dgm:param type="parTxLTRAlign" val="l"/>
                  <dgm:param type="shpTxLTRAlignCh" val="l"/>
                  <dgm:param type="parTxRTLAlign" val="r"/>
                  <dgm:param type="shpTxRTLAlignCh" val="r"/>
                </dgm:alg>
              </dgm:if>
              <dgm:else name="Name39">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0" axis="ch" ptType="sibTrans" hideLastTrans="0" st="3" cnt="1">
        <dgm:layoutNode name="picture_3">
          <dgm:alg type="sp"/>
          <dgm:shape xmlns:r="http://schemas.openxmlformats.org/officeDocument/2006/relationships" r:blip="">
            <dgm:adjLst/>
          </dgm:shape>
          <dgm:presOf/>
          <dgm:constrLst/>
          <dgm:forEach name="Name41" ref="pictureRepeat"/>
        </dgm:layoutNode>
      </dgm:forEach>
      <dgm:forEach name="Name42" axis="ch" ptType="node" st="3" cnt="1">
        <dgm:layoutNode name="line_3" styleLbl="parChTrans1D1">
          <dgm:alg type="sp"/>
          <dgm:shape xmlns:r="http://schemas.openxmlformats.org/officeDocument/2006/relationships" type="line" r:blip="" zOrderOff="-100">
            <dgm:adjLst/>
          </dgm:shape>
          <dgm:presOf/>
        </dgm:layoutNode>
        <dgm:layoutNode name="textparent_3">
          <dgm:choose name="Name43">
            <dgm:if name="Name44" func="var" arg="dir" op="equ" val="norm">
              <dgm:alg type="lin">
                <dgm:param type="horzAlign" val="l"/>
              </dgm:alg>
            </dgm:if>
            <dgm:else name="Name45">
              <dgm:alg type="lin">
                <dgm:param type="horzAlign" val="r"/>
              </dgm:alg>
            </dgm:else>
          </dgm:choose>
          <dgm:shape xmlns:r="http://schemas.openxmlformats.org/officeDocument/2006/relationships" type="rect" r:blip="" hideGeom="1">
            <dgm:adjLst/>
          </dgm:shape>
          <dgm:constrLst>
            <dgm:constr type="userW" for="ch" forName="text_3" refType="w"/>
            <dgm:constr type="h" for="ch" forName="text_3" refType="h"/>
          </dgm:constrLst>
          <dgm:presOf/>
          <dgm:layoutNode name="text_3" styleLbl="revTx">
            <dgm:varLst>
              <dgm:bulletEnabled val="1"/>
            </dgm:varLst>
            <dgm:choose name="Name46">
              <dgm:if name="Name47" func="var" arg="dir" op="equ" val="norm">
                <dgm:alg type="tx">
                  <dgm:param type="parTxLTRAlign" val="l"/>
                  <dgm:param type="shpTxLTRAlignCh" val="l"/>
                  <dgm:param type="parTxRTLAlign" val="r"/>
                  <dgm:param type="shpTxRTLAlignCh" val="r"/>
                </dgm:alg>
              </dgm:if>
              <dgm:else name="Name48">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9" axis="ch" ptType="sibTrans" hideLastTrans="0" st="4" cnt="1">
        <dgm:layoutNode name="picture_4">
          <dgm:alg type="sp"/>
          <dgm:shape xmlns:r="http://schemas.openxmlformats.org/officeDocument/2006/relationships" r:blip="">
            <dgm:adjLst/>
          </dgm:shape>
          <dgm:presOf/>
          <dgm:constrLst/>
          <dgm:forEach name="Name50" ref="pictureRepeat"/>
        </dgm:layoutNode>
      </dgm:forEach>
      <dgm:forEach name="Name51" axis="ch" ptType="node" st="4" cnt="1">
        <dgm:layoutNode name="line_4" styleLbl="parChTrans1D1">
          <dgm:alg type="sp"/>
          <dgm:shape xmlns:r="http://schemas.openxmlformats.org/officeDocument/2006/relationships" type="line" r:blip="" zOrderOff="-100">
            <dgm:adjLst/>
          </dgm:shape>
          <dgm:presOf/>
        </dgm:layoutNode>
        <dgm:layoutNode name="textparent_4">
          <dgm:choose name="Name52">
            <dgm:if name="Name53" func="var" arg="dir" op="equ" val="norm">
              <dgm:alg type="lin">
                <dgm:param type="horzAlign" val="l"/>
              </dgm:alg>
            </dgm:if>
            <dgm:else name="Name54">
              <dgm:alg type="lin">
                <dgm:param type="horzAlign" val="r"/>
              </dgm:alg>
            </dgm:else>
          </dgm:choose>
          <dgm:shape xmlns:r="http://schemas.openxmlformats.org/officeDocument/2006/relationships" type="rect" r:blip="" hideGeom="1">
            <dgm:adjLst/>
          </dgm:shape>
          <dgm:constrLst>
            <dgm:constr type="userW" for="ch" forName="text_4" refType="w"/>
            <dgm:constr type="h" for="ch" forName="text_4" refType="h"/>
          </dgm:constrLst>
          <dgm:presOf/>
          <dgm:layoutNode name="text_4" styleLbl="revTx">
            <dgm:varLst>
              <dgm:bulletEnabled val="1"/>
            </dgm:varLst>
            <dgm:choose name="Name55">
              <dgm:if name="Name56" func="var" arg="dir" op="equ" val="norm">
                <dgm:alg type="tx">
                  <dgm:param type="parTxLTRAlign" val="l"/>
                  <dgm:param type="shpTxLTRAlignCh" val="l"/>
                  <dgm:param type="parTxRTLAlign" val="r"/>
                  <dgm:param type="shpTxRTLAlignCh" val="r"/>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58" axis="ch" ptType="sibTrans" hideLastTrans="0" st="5" cnt="1">
        <dgm:layoutNode name="picture_5">
          <dgm:alg type="sp"/>
          <dgm:shape xmlns:r="http://schemas.openxmlformats.org/officeDocument/2006/relationships" r:blip="">
            <dgm:adjLst/>
          </dgm:shape>
          <dgm:presOf/>
          <dgm:constrLst/>
          <dgm:forEach name="Name59" ref="pictureRepeat"/>
        </dgm:layoutNode>
      </dgm:forEach>
      <dgm:forEach name="Name60" axis="ch" ptType="node" st="5" cnt="1">
        <dgm:layoutNode name="line_5" styleLbl="parChTrans1D1">
          <dgm:alg type="sp"/>
          <dgm:shape xmlns:r="http://schemas.openxmlformats.org/officeDocument/2006/relationships" type="line" r:blip="" zOrderOff="-100">
            <dgm:adjLst/>
          </dgm:shape>
          <dgm:presOf/>
        </dgm:layoutNode>
        <dgm:layoutNode name="textparent_5">
          <dgm:choose name="Name61">
            <dgm:if name="Name62" func="var" arg="dir" op="equ" val="norm">
              <dgm:alg type="lin">
                <dgm:param type="horzAlign" val="l"/>
              </dgm:alg>
            </dgm:if>
            <dgm:else name="Name63">
              <dgm:alg type="lin">
                <dgm:param type="horzAlign" val="r"/>
              </dgm:alg>
            </dgm:else>
          </dgm:choose>
          <dgm:shape xmlns:r="http://schemas.openxmlformats.org/officeDocument/2006/relationships" type="rect" r:blip="" hideGeom="1">
            <dgm:adjLst/>
          </dgm:shape>
          <dgm:constrLst>
            <dgm:constr type="userW" for="ch" forName="text_5" refType="w"/>
            <dgm:constr type="h" for="ch" forName="text_5" refType="h"/>
          </dgm:constrLst>
          <dgm:presOf/>
          <dgm:layoutNode name="text_5" styleLbl="revTx">
            <dgm:varLst>
              <dgm:bulletEnabled val="1"/>
            </dgm:varLst>
            <dgm:choose name="Name64">
              <dgm:if name="Name65" func="var" arg="dir" op="equ" val="norm">
                <dgm:alg type="tx">
                  <dgm:param type="parTxLTRAlign" val="l"/>
                  <dgm:param type="shpTxLTRAlignCh" val="l"/>
                  <dgm:param type="parTxRTLAlign" val="r"/>
                  <dgm:param type="shpTxRTLAlignCh" val="r"/>
                </dgm:alg>
              </dgm:if>
              <dgm:else name="Name66">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67" axis="ch" ptType="sibTrans" hideLastTrans="0" st="6" cnt="1">
        <dgm:layoutNode name="picture_6">
          <dgm:alg type="sp"/>
          <dgm:shape xmlns:r="http://schemas.openxmlformats.org/officeDocument/2006/relationships" r:blip="">
            <dgm:adjLst/>
          </dgm:shape>
          <dgm:presOf/>
          <dgm:constrLst/>
          <dgm:forEach name="Name68" ref="pictureRepeat"/>
        </dgm:layoutNode>
      </dgm:forEach>
      <dgm:forEach name="Name69" axis="ch" ptType="node" st="6" cnt="1">
        <dgm:layoutNode name="line_6" styleLbl="parChTrans1D1">
          <dgm:alg type="sp"/>
          <dgm:shape xmlns:r="http://schemas.openxmlformats.org/officeDocument/2006/relationships" type="line" r:blip="" zOrderOff="-100">
            <dgm:adjLst/>
          </dgm:shape>
          <dgm:presOf/>
        </dgm:layoutNode>
        <dgm:layoutNode name="textparent_6">
          <dgm:choose name="Name70">
            <dgm:if name="Name71" func="var" arg="dir" op="equ" val="norm">
              <dgm:alg type="lin">
                <dgm:param type="horzAlign" val="l"/>
              </dgm:alg>
            </dgm:if>
            <dgm:else name="Name72">
              <dgm:alg type="lin">
                <dgm:param type="horzAlign" val="r"/>
              </dgm:alg>
            </dgm:else>
          </dgm:choose>
          <dgm:shape xmlns:r="http://schemas.openxmlformats.org/officeDocument/2006/relationships" type="rect" r:blip="" hideGeom="1">
            <dgm:adjLst/>
          </dgm:shape>
          <dgm:constrLst>
            <dgm:constr type="userW" for="ch" forName="text_6" refType="w"/>
            <dgm:constr type="h" for="ch" forName="text_6" refType="h"/>
          </dgm:constrLst>
          <dgm:presOf/>
          <dgm:layoutNode name="text_6" styleLbl="revTx">
            <dgm:varLst>
              <dgm:bulletEnabled val="1"/>
            </dgm:varLst>
            <dgm:choose name="Name73">
              <dgm:if name="Name74" func="var" arg="dir" op="equ" val="norm">
                <dgm:alg type="tx">
                  <dgm:param type="parTxLTRAlign" val="l"/>
                  <dgm:param type="shpTxLTRAlignCh" val="l"/>
                  <dgm:param type="parTxRTLAlign" val="r"/>
                  <dgm:param type="shpTxRTLAlignCh" val="r"/>
                </dgm:alg>
              </dgm:if>
              <dgm:else name="Name75">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76" axis="ch" ptType="sibTrans" hideLastTrans="0" st="7" cnt="1">
        <dgm:layoutNode name="picture_7">
          <dgm:alg type="sp"/>
          <dgm:shape xmlns:r="http://schemas.openxmlformats.org/officeDocument/2006/relationships" r:blip="">
            <dgm:adjLst/>
          </dgm:shape>
          <dgm:presOf/>
          <dgm:constrLst/>
          <dgm:forEach name="Name77" ref="pictureRepeat"/>
        </dgm:layoutNode>
      </dgm:forEach>
      <dgm:forEach name="Name78" axis="ch" ptType="node" st="7" cnt="1">
        <dgm:layoutNode name="line_7" styleLbl="parChTrans1D1">
          <dgm:alg type="sp"/>
          <dgm:shape xmlns:r="http://schemas.openxmlformats.org/officeDocument/2006/relationships" type="line" r:blip="" zOrderOff="-100">
            <dgm:adjLst/>
          </dgm:shape>
          <dgm:presOf/>
        </dgm:layoutNode>
        <dgm:layoutNode name="textparent_7">
          <dgm:choose name="Name79">
            <dgm:if name="Name80" func="var" arg="dir" op="equ" val="norm">
              <dgm:alg type="lin">
                <dgm:param type="horzAlign" val="l"/>
              </dgm:alg>
            </dgm:if>
            <dgm:else name="Name81">
              <dgm:alg type="lin">
                <dgm:param type="horzAlign" val="r"/>
              </dgm:alg>
            </dgm:else>
          </dgm:choose>
          <dgm:shape xmlns:r="http://schemas.openxmlformats.org/officeDocument/2006/relationships" type="rect" r:blip="" hideGeom="1">
            <dgm:adjLst/>
          </dgm:shape>
          <dgm:constrLst>
            <dgm:constr type="userW" for="ch" forName="text_7" refType="w"/>
            <dgm:constr type="h" for="ch" forName="text_7" refType="h"/>
          </dgm:constrLst>
          <dgm:presOf/>
          <dgm:layoutNode name="text_7" styleLbl="revTx">
            <dgm:varLst>
              <dgm:bulletEnabled val="1"/>
            </dgm:varLst>
            <dgm:choose name="Name82">
              <dgm:if name="Name83" func="var" arg="dir" op="equ" val="norm">
                <dgm:alg type="tx">
                  <dgm:param type="parTxLTRAlign" val="l"/>
                  <dgm:param type="shpTxLTRAlignCh" val="l"/>
                  <dgm:param type="parTxRTLAlign" val="r"/>
                  <dgm:param type="shpTxRTLAlignCh" val="r"/>
                </dgm:alg>
              </dgm:if>
              <dgm:else name="Name84">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dirty="0"/>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8D3227-167B-4CD1-B783-2F2A6AD29D84}" type="datetimeFigureOut">
              <a:rPr lang="el-GR" smtClean="0"/>
              <a:t>26/4/2018</a:t>
            </a:fld>
            <a:endParaRPr lang="el-GR" dirty="0"/>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dirty="0"/>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dirty="0"/>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6D62BB-AAB0-4A66-8842-C98642E450BD}" type="slidenum">
              <a:rPr lang="el-GR" smtClean="0"/>
              <a:t>‹#›</a:t>
            </a:fld>
            <a:endParaRPr lang="el-GR" dirty="0"/>
          </a:p>
        </p:txBody>
      </p:sp>
    </p:spTree>
    <p:extLst>
      <p:ext uri="{BB962C8B-B14F-4D97-AF65-F5344CB8AC3E}">
        <p14:creationId xmlns:p14="http://schemas.microsoft.com/office/powerpoint/2010/main" val="15205605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8" name="Τίτλος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l-GR" smtClean="0"/>
              <a:t>Στυλ κύριου τίτλου</a:t>
            </a:r>
            <a:endParaRPr kumimoji="0" lang="en-US"/>
          </a:p>
        </p:txBody>
      </p:sp>
      <p:sp>
        <p:nvSpPr>
          <p:cNvPr id="28" name="Θέση ημερομηνίας 27"/>
          <p:cNvSpPr>
            <a:spLocks noGrp="1"/>
          </p:cNvSpPr>
          <p:nvPr>
            <p:ph type="dt" sz="half" idx="10"/>
          </p:nvPr>
        </p:nvSpPr>
        <p:spPr/>
        <p:txBody>
          <a:bodyPr/>
          <a:lstStyle/>
          <a:p>
            <a:fld id="{8B018CDB-4FAE-4471-B84B-E9A5332356CA}" type="datetime1">
              <a:rPr lang="el-GR" smtClean="0"/>
              <a:t>26/4/2018</a:t>
            </a:fld>
            <a:endParaRPr lang="el-GR" dirty="0"/>
          </a:p>
        </p:txBody>
      </p:sp>
      <p:sp>
        <p:nvSpPr>
          <p:cNvPr id="17" name="Θέση υποσέλιδου 16"/>
          <p:cNvSpPr>
            <a:spLocks noGrp="1"/>
          </p:cNvSpPr>
          <p:nvPr>
            <p:ph type="ftr" sz="quarter" idx="11"/>
          </p:nvPr>
        </p:nvSpPr>
        <p:spPr/>
        <p:txBody>
          <a:bodyPr/>
          <a:lstStyle/>
          <a:p>
            <a:r>
              <a:rPr lang="el-GR" dirty="0" smtClean="0"/>
              <a:t>βαρύτητα</a:t>
            </a:r>
            <a:endParaRPr lang="el-GR" dirty="0"/>
          </a:p>
        </p:txBody>
      </p:sp>
      <p:sp>
        <p:nvSpPr>
          <p:cNvPr id="29" name="Θέση αριθμού διαφάνειας 28"/>
          <p:cNvSpPr>
            <a:spLocks noGrp="1"/>
          </p:cNvSpPr>
          <p:nvPr>
            <p:ph type="sldNum" sz="quarter" idx="12"/>
          </p:nvPr>
        </p:nvSpPr>
        <p:spPr/>
        <p:txBody>
          <a:bodyPr/>
          <a:lstStyle/>
          <a:p>
            <a:fld id="{3DF53439-851E-44AD-84B1-B6BFC3D0C743}" type="slidenum">
              <a:rPr lang="el-GR" smtClean="0"/>
              <a:t>‹#›</a:t>
            </a:fld>
            <a:endParaRPr lang="el-GR" dirty="0"/>
          </a:p>
        </p:txBody>
      </p:sp>
      <p:sp>
        <p:nvSpPr>
          <p:cNvPr id="9" name="Υπότιτλος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Στυλ κύριου υπότιτλου</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smtClean="0"/>
              <a:t>Στυλ κύριου τίτλου</a:t>
            </a:r>
            <a:endParaRPr kumimoji="0" lang="en-US"/>
          </a:p>
        </p:txBody>
      </p:sp>
      <p:sp>
        <p:nvSpPr>
          <p:cNvPr id="3" name="Θέση κατακόρυφου κειμένου 2"/>
          <p:cNvSpPr>
            <a:spLocks noGrp="1"/>
          </p:cNvSpPr>
          <p:nvPr>
            <p:ph type="body" orient="vert" idx="1"/>
          </p:nvPr>
        </p:nvSpPr>
        <p:spPr/>
        <p:txBody>
          <a:bodyPr vert="eaVer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ημερομηνίας 3"/>
          <p:cNvSpPr>
            <a:spLocks noGrp="1"/>
          </p:cNvSpPr>
          <p:nvPr>
            <p:ph type="dt" sz="half" idx="10"/>
          </p:nvPr>
        </p:nvSpPr>
        <p:spPr/>
        <p:txBody>
          <a:bodyPr/>
          <a:lstStyle/>
          <a:p>
            <a:fld id="{94D48AE2-832F-480A-85AE-B993773F74AD}" type="datetime1">
              <a:rPr lang="el-GR" smtClean="0"/>
              <a:t>26/4/2018</a:t>
            </a:fld>
            <a:endParaRPr lang="el-GR" dirty="0"/>
          </a:p>
        </p:txBody>
      </p:sp>
      <p:sp>
        <p:nvSpPr>
          <p:cNvPr id="5" name="Θέση υποσέλιδου 4"/>
          <p:cNvSpPr>
            <a:spLocks noGrp="1"/>
          </p:cNvSpPr>
          <p:nvPr>
            <p:ph type="ftr" sz="quarter" idx="11"/>
          </p:nvPr>
        </p:nvSpPr>
        <p:spPr/>
        <p:txBody>
          <a:bodyPr/>
          <a:lstStyle/>
          <a:p>
            <a:r>
              <a:rPr lang="el-GR" dirty="0" smtClean="0"/>
              <a:t>βαρύτητα</a:t>
            </a:r>
            <a:endParaRPr lang="el-GR" dirty="0"/>
          </a:p>
        </p:txBody>
      </p:sp>
      <p:sp>
        <p:nvSpPr>
          <p:cNvPr id="6" name="Θέση αριθμού διαφάνειας 5"/>
          <p:cNvSpPr>
            <a:spLocks noGrp="1"/>
          </p:cNvSpPr>
          <p:nvPr>
            <p:ph type="sldNum" sz="quarter" idx="12"/>
          </p:nvPr>
        </p:nvSpPr>
        <p:spPr/>
        <p:txBody>
          <a:bodyPr/>
          <a:lstStyle/>
          <a:p>
            <a:fld id="{3DF53439-851E-44AD-84B1-B6BFC3D0C743}" type="slidenum">
              <a:rPr lang="el-GR" smtClean="0"/>
              <a:t>‹#›</a:t>
            </a:fld>
            <a:endParaRPr lang="el-G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kumimoji="0" lang="el-GR" smtClean="0"/>
              <a:t>Στυλ κύριου τίτλου</a:t>
            </a:r>
            <a:endParaRPr kumimoji="0" lang="en-US"/>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ημερομηνίας 3"/>
          <p:cNvSpPr>
            <a:spLocks noGrp="1"/>
          </p:cNvSpPr>
          <p:nvPr>
            <p:ph type="dt" sz="half" idx="10"/>
          </p:nvPr>
        </p:nvSpPr>
        <p:spPr/>
        <p:txBody>
          <a:bodyPr/>
          <a:lstStyle/>
          <a:p>
            <a:fld id="{692618F6-A7BB-4826-8215-EB15DF074432}" type="datetime1">
              <a:rPr lang="el-GR" smtClean="0"/>
              <a:t>26/4/2018</a:t>
            </a:fld>
            <a:endParaRPr lang="el-GR" dirty="0"/>
          </a:p>
        </p:txBody>
      </p:sp>
      <p:sp>
        <p:nvSpPr>
          <p:cNvPr id="5" name="Θέση υποσέλιδου 4"/>
          <p:cNvSpPr>
            <a:spLocks noGrp="1"/>
          </p:cNvSpPr>
          <p:nvPr>
            <p:ph type="ftr" sz="quarter" idx="11"/>
          </p:nvPr>
        </p:nvSpPr>
        <p:spPr/>
        <p:txBody>
          <a:bodyPr/>
          <a:lstStyle/>
          <a:p>
            <a:r>
              <a:rPr lang="el-GR" dirty="0" smtClean="0"/>
              <a:t>βαρύτητα</a:t>
            </a:r>
            <a:endParaRPr lang="el-GR" dirty="0"/>
          </a:p>
        </p:txBody>
      </p:sp>
      <p:sp>
        <p:nvSpPr>
          <p:cNvPr id="6" name="Θέση αριθμού διαφάνειας 5"/>
          <p:cNvSpPr>
            <a:spLocks noGrp="1"/>
          </p:cNvSpPr>
          <p:nvPr>
            <p:ph type="sldNum" sz="quarter" idx="12"/>
          </p:nvPr>
        </p:nvSpPr>
        <p:spPr/>
        <p:txBody>
          <a:bodyPr/>
          <a:lstStyle/>
          <a:p>
            <a:fld id="{3DF53439-851E-44AD-84B1-B6BFC3D0C743}" type="slidenum">
              <a:rPr lang="el-GR" smtClean="0"/>
              <a:t>‹#›</a:t>
            </a:fld>
            <a:endParaRPr lang="el-G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smtClean="0"/>
              <a:t>Στυλ κύριου τίτλου</a:t>
            </a:r>
            <a:endParaRPr kumimoji="0" lang="en-US"/>
          </a:p>
        </p:txBody>
      </p:sp>
      <p:sp>
        <p:nvSpPr>
          <p:cNvPr id="3" name="Θέση περιεχομένου 2"/>
          <p:cNvSpPr>
            <a:spLocks noGrp="1"/>
          </p:cNvSpPr>
          <p:nvPr>
            <p:ph idx="1"/>
          </p:nvPr>
        </p:nvSpPr>
        <p:spPr/>
        <p:txBody>
          <a:body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ημερομηνίας 3"/>
          <p:cNvSpPr>
            <a:spLocks noGrp="1"/>
          </p:cNvSpPr>
          <p:nvPr>
            <p:ph type="dt" sz="half" idx="10"/>
          </p:nvPr>
        </p:nvSpPr>
        <p:spPr/>
        <p:txBody>
          <a:bodyPr/>
          <a:lstStyle/>
          <a:p>
            <a:fld id="{515C5911-2DFC-4EDB-B574-1CDC3772354B}" type="datetime1">
              <a:rPr lang="el-GR" smtClean="0"/>
              <a:t>26/4/2018</a:t>
            </a:fld>
            <a:endParaRPr lang="el-GR" dirty="0"/>
          </a:p>
        </p:txBody>
      </p:sp>
      <p:sp>
        <p:nvSpPr>
          <p:cNvPr id="5" name="Θέση υποσέλιδου 4"/>
          <p:cNvSpPr>
            <a:spLocks noGrp="1"/>
          </p:cNvSpPr>
          <p:nvPr>
            <p:ph type="ftr" sz="quarter" idx="11"/>
          </p:nvPr>
        </p:nvSpPr>
        <p:spPr/>
        <p:txBody>
          <a:bodyPr/>
          <a:lstStyle/>
          <a:p>
            <a:r>
              <a:rPr lang="el-GR" dirty="0" smtClean="0"/>
              <a:t>βαρύτητα</a:t>
            </a:r>
            <a:endParaRPr lang="el-GR" dirty="0"/>
          </a:p>
        </p:txBody>
      </p:sp>
      <p:sp>
        <p:nvSpPr>
          <p:cNvPr id="6" name="Θέση αριθμού διαφάνειας 5"/>
          <p:cNvSpPr>
            <a:spLocks noGrp="1"/>
          </p:cNvSpPr>
          <p:nvPr>
            <p:ph type="sldNum" sz="quarter" idx="12"/>
          </p:nvPr>
        </p:nvSpPr>
        <p:spPr/>
        <p:txBody>
          <a:bodyPr/>
          <a:lstStyle/>
          <a:p>
            <a:fld id="{3DF53439-851E-44AD-84B1-B6BFC3D0C743}" type="slidenum">
              <a:rPr lang="el-GR" smtClean="0"/>
              <a:t>‹#›</a:t>
            </a:fld>
            <a:endParaRPr lang="el-G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bg>
      <p:bgRef idx="1003">
        <a:schemeClr val="bg2"/>
      </p:bgRef>
    </p:bg>
    <p:spTree>
      <p:nvGrpSpPr>
        <p:cNvPr id="1" name=""/>
        <p:cNvGrpSpPr/>
        <p:nvPr/>
      </p:nvGrpSpPr>
      <p:grpSpPr>
        <a:xfrm>
          <a:off x="0" y="0"/>
          <a:ext cx="0" cy="0"/>
          <a:chOff x="0" y="0"/>
          <a:chExt cx="0" cy="0"/>
        </a:xfrm>
      </p:grpSpPr>
      <p:sp>
        <p:nvSpPr>
          <p:cNvPr id="2" name="Τίτλος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l-GR" smtClean="0"/>
              <a:t>Στυλ κύριου τίτλου</a:t>
            </a:r>
            <a:endParaRPr kumimoji="0" lang="en-US"/>
          </a:p>
        </p:txBody>
      </p:sp>
      <p:sp>
        <p:nvSpPr>
          <p:cNvPr id="3" name="Θέση κειμένου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Στυλ υποδείγματος κειμένου</a:t>
            </a:r>
          </a:p>
        </p:txBody>
      </p:sp>
      <p:sp>
        <p:nvSpPr>
          <p:cNvPr id="4" name="Θέση ημερομηνίας 3"/>
          <p:cNvSpPr>
            <a:spLocks noGrp="1"/>
          </p:cNvSpPr>
          <p:nvPr>
            <p:ph type="dt" sz="half" idx="10"/>
          </p:nvPr>
        </p:nvSpPr>
        <p:spPr/>
        <p:txBody>
          <a:bodyPr/>
          <a:lstStyle/>
          <a:p>
            <a:fld id="{52408EFB-E1F6-4EEF-BB92-C035CDDDF6E4}" type="datetime1">
              <a:rPr lang="el-GR" smtClean="0"/>
              <a:t>26/4/2018</a:t>
            </a:fld>
            <a:endParaRPr lang="el-GR" dirty="0"/>
          </a:p>
        </p:txBody>
      </p:sp>
      <p:sp>
        <p:nvSpPr>
          <p:cNvPr id="5" name="Θέση υποσέλιδου 4"/>
          <p:cNvSpPr>
            <a:spLocks noGrp="1"/>
          </p:cNvSpPr>
          <p:nvPr>
            <p:ph type="ftr" sz="quarter" idx="11"/>
          </p:nvPr>
        </p:nvSpPr>
        <p:spPr/>
        <p:txBody>
          <a:bodyPr/>
          <a:lstStyle/>
          <a:p>
            <a:r>
              <a:rPr lang="el-GR" dirty="0" smtClean="0"/>
              <a:t>βαρύτητα</a:t>
            </a:r>
            <a:endParaRPr lang="el-GR" dirty="0"/>
          </a:p>
        </p:txBody>
      </p:sp>
      <p:sp>
        <p:nvSpPr>
          <p:cNvPr id="6" name="Θέση αριθμού διαφάνειας 5"/>
          <p:cNvSpPr>
            <a:spLocks noGrp="1"/>
          </p:cNvSpPr>
          <p:nvPr>
            <p:ph type="sldNum" sz="quarter" idx="12"/>
          </p:nvPr>
        </p:nvSpPr>
        <p:spPr>
          <a:xfrm>
            <a:off x="7924800" y="6416675"/>
            <a:ext cx="762000" cy="365125"/>
          </a:xfrm>
        </p:spPr>
        <p:txBody>
          <a:bodyPr/>
          <a:lstStyle/>
          <a:p>
            <a:fld id="{3DF53439-851E-44AD-84B1-B6BFC3D0C743}" type="slidenum">
              <a:rPr lang="el-GR" smtClean="0"/>
              <a:t>‹#›</a:t>
            </a:fld>
            <a:endParaRPr lang="el-GR"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smtClean="0"/>
              <a:t>Στυλ κύριου τίτλου</a:t>
            </a:r>
            <a:endParaRPr kumimoji="0" lang="en-US"/>
          </a:p>
        </p:txBody>
      </p:sp>
      <p:sp>
        <p:nvSpPr>
          <p:cNvPr id="3" name="Θέση περιεχομένου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περιεχομένου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Θέση ημερομηνίας 4"/>
          <p:cNvSpPr>
            <a:spLocks noGrp="1"/>
          </p:cNvSpPr>
          <p:nvPr>
            <p:ph type="dt" sz="half" idx="10"/>
          </p:nvPr>
        </p:nvSpPr>
        <p:spPr/>
        <p:txBody>
          <a:bodyPr/>
          <a:lstStyle/>
          <a:p>
            <a:fld id="{13E7AB0F-D4DE-458E-893E-78DCA6630F7C}" type="datetime1">
              <a:rPr lang="el-GR" smtClean="0"/>
              <a:t>26/4/2018</a:t>
            </a:fld>
            <a:endParaRPr lang="el-GR" dirty="0"/>
          </a:p>
        </p:txBody>
      </p:sp>
      <p:sp>
        <p:nvSpPr>
          <p:cNvPr id="6" name="Θέση υποσέλιδου 5"/>
          <p:cNvSpPr>
            <a:spLocks noGrp="1"/>
          </p:cNvSpPr>
          <p:nvPr>
            <p:ph type="ftr" sz="quarter" idx="11"/>
          </p:nvPr>
        </p:nvSpPr>
        <p:spPr/>
        <p:txBody>
          <a:bodyPr/>
          <a:lstStyle/>
          <a:p>
            <a:r>
              <a:rPr lang="el-GR" dirty="0" smtClean="0"/>
              <a:t>βαρύτητα</a:t>
            </a:r>
            <a:endParaRPr lang="el-GR" dirty="0"/>
          </a:p>
        </p:txBody>
      </p:sp>
      <p:sp>
        <p:nvSpPr>
          <p:cNvPr id="7" name="Θέση αριθμού διαφάνειας 6"/>
          <p:cNvSpPr>
            <a:spLocks noGrp="1"/>
          </p:cNvSpPr>
          <p:nvPr>
            <p:ph type="sldNum" sz="quarter" idx="12"/>
          </p:nvPr>
        </p:nvSpPr>
        <p:spPr/>
        <p:txBody>
          <a:bodyPr/>
          <a:lstStyle/>
          <a:p>
            <a:fld id="{3DF53439-851E-44AD-84B1-B6BFC3D0C743}" type="slidenum">
              <a:rPr lang="el-GR" smtClean="0"/>
              <a:t>‹#›</a:t>
            </a:fld>
            <a:endParaRPr lang="el-G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8229600" cy="1143000"/>
          </a:xfrm>
        </p:spPr>
        <p:txBody>
          <a:bodyPr anchor="ctr"/>
          <a:lstStyle>
            <a:lvl1pPr>
              <a:defRPr/>
            </a:lvl1pPr>
          </a:lstStyle>
          <a:p>
            <a:r>
              <a:rPr kumimoji="0" lang="el-GR" smtClean="0"/>
              <a:t>Στυλ κύριου τίτλου</a:t>
            </a:r>
            <a:endParaRPr kumimoji="0" lang="en-US"/>
          </a:p>
        </p:txBody>
      </p:sp>
      <p:sp>
        <p:nvSpPr>
          <p:cNvPr id="3" name="Θέση κειμένου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Στυλ υποδείγματος κειμένου</a:t>
            </a:r>
          </a:p>
        </p:txBody>
      </p:sp>
      <p:sp>
        <p:nvSpPr>
          <p:cNvPr id="4" name="Θέση κειμένου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Στυλ υποδείγματος κειμένου</a:t>
            </a:r>
          </a:p>
        </p:txBody>
      </p:sp>
      <p:sp>
        <p:nvSpPr>
          <p:cNvPr id="5" name="Θέση περιεχομένου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Θέση περιεχομένου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Θέση ημερομηνίας 6"/>
          <p:cNvSpPr>
            <a:spLocks noGrp="1"/>
          </p:cNvSpPr>
          <p:nvPr>
            <p:ph type="dt" sz="half" idx="10"/>
          </p:nvPr>
        </p:nvSpPr>
        <p:spPr/>
        <p:txBody>
          <a:bodyPr/>
          <a:lstStyle/>
          <a:p>
            <a:fld id="{7E517ACA-D8CE-4A7E-B122-B03505720D75}" type="datetime1">
              <a:rPr lang="el-GR" smtClean="0"/>
              <a:t>26/4/2018</a:t>
            </a:fld>
            <a:endParaRPr lang="el-GR" dirty="0"/>
          </a:p>
        </p:txBody>
      </p:sp>
      <p:sp>
        <p:nvSpPr>
          <p:cNvPr id="8" name="Θέση υποσέλιδου 7"/>
          <p:cNvSpPr>
            <a:spLocks noGrp="1"/>
          </p:cNvSpPr>
          <p:nvPr>
            <p:ph type="ftr" sz="quarter" idx="11"/>
          </p:nvPr>
        </p:nvSpPr>
        <p:spPr/>
        <p:txBody>
          <a:bodyPr/>
          <a:lstStyle/>
          <a:p>
            <a:r>
              <a:rPr lang="el-GR" dirty="0" smtClean="0"/>
              <a:t>βαρύτητα</a:t>
            </a:r>
            <a:endParaRPr lang="el-GR" dirty="0"/>
          </a:p>
        </p:txBody>
      </p:sp>
      <p:sp>
        <p:nvSpPr>
          <p:cNvPr id="9" name="Θέση αριθμού διαφάνειας 8"/>
          <p:cNvSpPr>
            <a:spLocks noGrp="1"/>
          </p:cNvSpPr>
          <p:nvPr>
            <p:ph type="sldNum" sz="quarter" idx="12"/>
          </p:nvPr>
        </p:nvSpPr>
        <p:spPr/>
        <p:txBody>
          <a:bodyPr/>
          <a:lstStyle/>
          <a:p>
            <a:fld id="{3DF53439-851E-44AD-84B1-B6BFC3D0C743}" type="slidenum">
              <a:rPr lang="el-GR" smtClean="0"/>
              <a:t>‹#›</a:t>
            </a:fld>
            <a:endParaRPr lang="el-G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smtClean="0"/>
              <a:t>Στυλ κύριου τίτλου</a:t>
            </a:r>
            <a:endParaRPr kumimoji="0" lang="en-US"/>
          </a:p>
        </p:txBody>
      </p:sp>
      <p:sp>
        <p:nvSpPr>
          <p:cNvPr id="3" name="Θέση ημερομηνίας 2"/>
          <p:cNvSpPr>
            <a:spLocks noGrp="1"/>
          </p:cNvSpPr>
          <p:nvPr>
            <p:ph type="dt" sz="half" idx="10"/>
          </p:nvPr>
        </p:nvSpPr>
        <p:spPr/>
        <p:txBody>
          <a:bodyPr/>
          <a:lstStyle/>
          <a:p>
            <a:fld id="{31D23F55-69FD-40E9-B366-0BE683A6F2C7}" type="datetime1">
              <a:rPr lang="el-GR" smtClean="0"/>
              <a:t>26/4/2018</a:t>
            </a:fld>
            <a:endParaRPr lang="el-GR" dirty="0"/>
          </a:p>
        </p:txBody>
      </p:sp>
      <p:sp>
        <p:nvSpPr>
          <p:cNvPr id="4" name="Θέση υποσέλιδου 3"/>
          <p:cNvSpPr>
            <a:spLocks noGrp="1"/>
          </p:cNvSpPr>
          <p:nvPr>
            <p:ph type="ftr" sz="quarter" idx="11"/>
          </p:nvPr>
        </p:nvSpPr>
        <p:spPr/>
        <p:txBody>
          <a:bodyPr/>
          <a:lstStyle/>
          <a:p>
            <a:r>
              <a:rPr lang="el-GR" dirty="0" smtClean="0"/>
              <a:t>βαρύτητα</a:t>
            </a:r>
            <a:endParaRPr lang="el-GR" dirty="0"/>
          </a:p>
        </p:txBody>
      </p:sp>
      <p:sp>
        <p:nvSpPr>
          <p:cNvPr id="5" name="Θέση αριθμού διαφάνειας 4"/>
          <p:cNvSpPr>
            <a:spLocks noGrp="1"/>
          </p:cNvSpPr>
          <p:nvPr>
            <p:ph type="sldNum" sz="quarter" idx="12"/>
          </p:nvPr>
        </p:nvSpPr>
        <p:spPr/>
        <p:txBody>
          <a:bodyPr/>
          <a:lstStyle/>
          <a:p>
            <a:fld id="{3DF53439-851E-44AD-84B1-B6BFC3D0C743}" type="slidenum">
              <a:rPr lang="el-GR" smtClean="0"/>
              <a:t>‹#›</a:t>
            </a:fld>
            <a:endParaRPr lang="el-G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B34B3071-D59D-4CC1-B0C9-6AE47E50CAF1}" type="datetime1">
              <a:rPr lang="el-GR" smtClean="0"/>
              <a:t>26/4/2018</a:t>
            </a:fld>
            <a:endParaRPr lang="el-GR" dirty="0"/>
          </a:p>
        </p:txBody>
      </p:sp>
      <p:sp>
        <p:nvSpPr>
          <p:cNvPr id="3" name="Θέση υποσέλιδου 2"/>
          <p:cNvSpPr>
            <a:spLocks noGrp="1"/>
          </p:cNvSpPr>
          <p:nvPr>
            <p:ph type="ftr" sz="quarter" idx="11"/>
          </p:nvPr>
        </p:nvSpPr>
        <p:spPr/>
        <p:txBody>
          <a:bodyPr/>
          <a:lstStyle/>
          <a:p>
            <a:r>
              <a:rPr lang="el-GR" dirty="0" smtClean="0"/>
              <a:t>βαρύτητα</a:t>
            </a:r>
            <a:endParaRPr lang="el-GR" dirty="0"/>
          </a:p>
        </p:txBody>
      </p:sp>
      <p:sp>
        <p:nvSpPr>
          <p:cNvPr id="4" name="Θέση αριθμού διαφάνειας 3"/>
          <p:cNvSpPr>
            <a:spLocks noGrp="1"/>
          </p:cNvSpPr>
          <p:nvPr>
            <p:ph type="sldNum" sz="quarter" idx="12"/>
          </p:nvPr>
        </p:nvSpPr>
        <p:spPr/>
        <p:txBody>
          <a:bodyPr/>
          <a:lstStyle/>
          <a:p>
            <a:fld id="{3DF53439-851E-44AD-84B1-B6BFC3D0C743}" type="slidenum">
              <a:rPr lang="el-GR" smtClean="0"/>
              <a:t>‹#›</a:t>
            </a:fld>
            <a:endParaRPr lang="el-G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l-GR" smtClean="0"/>
              <a:t>Στυλ κύριου τίτλου</a:t>
            </a:r>
            <a:endParaRPr kumimoji="0" lang="en-US"/>
          </a:p>
        </p:txBody>
      </p:sp>
      <p:sp>
        <p:nvSpPr>
          <p:cNvPr id="3" name="Θέση κειμένου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smtClean="0"/>
              <a:t>Στυλ υποδείγματος κειμένου</a:t>
            </a:r>
          </a:p>
        </p:txBody>
      </p:sp>
      <p:sp>
        <p:nvSpPr>
          <p:cNvPr id="4" name="Θέση περιεχομένου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Θέση ημερομηνίας 4"/>
          <p:cNvSpPr>
            <a:spLocks noGrp="1"/>
          </p:cNvSpPr>
          <p:nvPr>
            <p:ph type="dt" sz="half" idx="10"/>
          </p:nvPr>
        </p:nvSpPr>
        <p:spPr/>
        <p:txBody>
          <a:bodyPr/>
          <a:lstStyle/>
          <a:p>
            <a:fld id="{D08B1015-2F05-4E88-9831-E52237F6B65A}" type="datetime1">
              <a:rPr lang="el-GR" smtClean="0"/>
              <a:t>26/4/2018</a:t>
            </a:fld>
            <a:endParaRPr lang="el-GR" dirty="0"/>
          </a:p>
        </p:txBody>
      </p:sp>
      <p:sp>
        <p:nvSpPr>
          <p:cNvPr id="6" name="Θέση υποσέλιδου 5"/>
          <p:cNvSpPr>
            <a:spLocks noGrp="1"/>
          </p:cNvSpPr>
          <p:nvPr>
            <p:ph type="ftr" sz="quarter" idx="11"/>
          </p:nvPr>
        </p:nvSpPr>
        <p:spPr/>
        <p:txBody>
          <a:bodyPr/>
          <a:lstStyle/>
          <a:p>
            <a:r>
              <a:rPr lang="el-GR" dirty="0" smtClean="0"/>
              <a:t>βαρύτητα</a:t>
            </a:r>
            <a:endParaRPr lang="el-GR" dirty="0"/>
          </a:p>
        </p:txBody>
      </p:sp>
      <p:sp>
        <p:nvSpPr>
          <p:cNvPr id="7" name="Θέση αριθμού διαφάνειας 6"/>
          <p:cNvSpPr>
            <a:spLocks noGrp="1"/>
          </p:cNvSpPr>
          <p:nvPr>
            <p:ph type="sldNum" sz="quarter" idx="12"/>
          </p:nvPr>
        </p:nvSpPr>
        <p:spPr/>
        <p:txBody>
          <a:bodyPr/>
          <a:lstStyle/>
          <a:p>
            <a:fld id="{3DF53439-851E-44AD-84B1-B6BFC3D0C743}" type="slidenum">
              <a:rPr lang="el-GR" smtClean="0"/>
              <a:t>‹#›</a:t>
            </a:fld>
            <a:endParaRPr lang="el-G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l-GR" smtClean="0"/>
              <a:t>Στυλ κύριου τίτλου</a:t>
            </a:r>
            <a:endParaRPr kumimoji="0" lang="en-US"/>
          </a:p>
        </p:txBody>
      </p:sp>
      <p:sp>
        <p:nvSpPr>
          <p:cNvPr id="3" name="Θέση εικόνας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l-GR" dirty="0" smtClean="0">
                <a:solidFill>
                  <a:schemeClr val="lt1"/>
                </a:solidFill>
                <a:latin typeface="+mn-lt"/>
                <a:ea typeface="+mn-ea"/>
                <a:cs typeface="+mn-cs"/>
              </a:rPr>
              <a:t>Κάντε κλικ στο εικονίδιο για να προσθέσετε μια εικόνα</a:t>
            </a:r>
            <a:endParaRPr kumimoji="0" lang="en-US" dirty="0">
              <a:solidFill>
                <a:schemeClr val="lt1"/>
              </a:solidFill>
              <a:latin typeface="+mn-lt"/>
              <a:ea typeface="+mn-ea"/>
              <a:cs typeface="+mn-cs"/>
            </a:endParaRPr>
          </a:p>
        </p:txBody>
      </p:sp>
      <p:sp>
        <p:nvSpPr>
          <p:cNvPr id="4" name="Θέση κειμένου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l-GR" smtClean="0"/>
              <a:t>Στυλ υποδείγματος κειμένου</a:t>
            </a:r>
          </a:p>
        </p:txBody>
      </p:sp>
      <p:sp>
        <p:nvSpPr>
          <p:cNvPr id="5" name="Θέση ημερομηνίας 4"/>
          <p:cNvSpPr>
            <a:spLocks noGrp="1"/>
          </p:cNvSpPr>
          <p:nvPr>
            <p:ph type="dt" sz="half" idx="10"/>
          </p:nvPr>
        </p:nvSpPr>
        <p:spPr/>
        <p:txBody>
          <a:bodyPr/>
          <a:lstStyle/>
          <a:p>
            <a:fld id="{F6BAAD44-0F21-4E9C-9EAD-E72C9A0839EB}" type="datetime1">
              <a:rPr lang="el-GR" smtClean="0"/>
              <a:t>26/4/2018</a:t>
            </a:fld>
            <a:endParaRPr lang="el-GR" dirty="0"/>
          </a:p>
        </p:txBody>
      </p:sp>
      <p:sp>
        <p:nvSpPr>
          <p:cNvPr id="6" name="Θέση υποσέλιδου 5"/>
          <p:cNvSpPr>
            <a:spLocks noGrp="1"/>
          </p:cNvSpPr>
          <p:nvPr>
            <p:ph type="ftr" sz="quarter" idx="11"/>
          </p:nvPr>
        </p:nvSpPr>
        <p:spPr/>
        <p:txBody>
          <a:bodyPr/>
          <a:lstStyle/>
          <a:p>
            <a:r>
              <a:rPr lang="el-GR" dirty="0" smtClean="0"/>
              <a:t>βαρύτητα</a:t>
            </a:r>
            <a:endParaRPr lang="el-GR" dirty="0"/>
          </a:p>
        </p:txBody>
      </p:sp>
      <p:sp>
        <p:nvSpPr>
          <p:cNvPr id="7" name="Θέση αριθμού διαφάνειας 6"/>
          <p:cNvSpPr>
            <a:spLocks noGrp="1"/>
          </p:cNvSpPr>
          <p:nvPr>
            <p:ph type="sldNum" sz="quarter" idx="12"/>
          </p:nvPr>
        </p:nvSpPr>
        <p:spPr/>
        <p:txBody>
          <a:bodyPr/>
          <a:lstStyle/>
          <a:p>
            <a:fld id="{3DF53439-851E-44AD-84B1-B6BFC3D0C743}" type="slidenum">
              <a:rPr lang="el-GR" smtClean="0"/>
              <a:t>‹#›</a:t>
            </a:fld>
            <a:endParaRPr lang="el-G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Θέση τίτλου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l-GR" smtClean="0"/>
              <a:t>Στυλ κύριου τίτλου</a:t>
            </a:r>
            <a:endParaRPr kumimoji="0" lang="en-US"/>
          </a:p>
        </p:txBody>
      </p:sp>
      <p:sp>
        <p:nvSpPr>
          <p:cNvPr id="13" name="Θέση κειμένου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l-GR" smtClean="0"/>
              <a:t>Στυλ υποδείγματος κειμένου</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4" name="Θέση ημερομηνίας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384E7939-72E8-48FE-9535-C7B9E3541128}" type="datetime1">
              <a:rPr lang="el-GR" smtClean="0"/>
              <a:t>26/4/2018</a:t>
            </a:fld>
            <a:endParaRPr lang="el-GR" dirty="0"/>
          </a:p>
        </p:txBody>
      </p:sp>
      <p:sp>
        <p:nvSpPr>
          <p:cNvPr id="3" name="Θέση υποσέλιδου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r>
              <a:rPr lang="el-GR" dirty="0" smtClean="0"/>
              <a:t>βαρύτητα</a:t>
            </a:r>
            <a:endParaRPr lang="el-GR" dirty="0"/>
          </a:p>
        </p:txBody>
      </p:sp>
      <p:sp>
        <p:nvSpPr>
          <p:cNvPr id="23" name="Θέση αριθμού διαφάνειας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3DF53439-851E-44AD-84B1-B6BFC3D0C743}" type="slidenum">
              <a:rPr lang="el-GR" smtClean="0"/>
              <a:t>‹#›</a:t>
            </a:fld>
            <a:endParaRPr lang="el-GR"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png"/><Relationship Id="rId7" Type="http://schemas.openxmlformats.org/officeDocument/2006/relationships/diagramColors" Target="../diagrams/colors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3000"/>
                <a:satMod val="110000"/>
              </a:schemeClr>
              <a:schemeClr val="bg2">
                <a:tint val="60000"/>
                <a:satMod val="425000"/>
              </a:schemeClr>
            </a:duotone>
            <a:extLst>
              <a:ext uri="{BEBA8EAE-BF5A-486C-A8C5-ECC9F3942E4B}">
                <a14:imgProps xmlns:a14="http://schemas.microsoft.com/office/drawing/2010/main">
                  <a14:imgLayer r:embed="rId3">
                    <a14:imgEffect>
                      <a14:sharpenSoften amount="2000"/>
                    </a14:imgEffect>
                  </a14:imgLayer>
                </a14:imgProps>
              </a:ext>
            </a:extLst>
          </a:blip>
          <a:stretch>
            <a:fillRect/>
          </a:stretch>
        </a:blipFill>
        <a:effectLst/>
      </p:bgPr>
    </p:bg>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smtClean="0"/>
              <a:t>Η βαρύτητα σε σχέση με τον χρόνο</a:t>
            </a:r>
            <a:endParaRPr lang="el-GR" dirty="0"/>
          </a:p>
        </p:txBody>
      </p:sp>
      <p:sp>
        <p:nvSpPr>
          <p:cNvPr id="3" name="Υπότιτλος 2"/>
          <p:cNvSpPr>
            <a:spLocks noGrp="1"/>
          </p:cNvSpPr>
          <p:nvPr>
            <p:ph type="subTitle" idx="1"/>
          </p:nvPr>
        </p:nvSpPr>
        <p:spPr/>
        <p:txBody>
          <a:bodyPr/>
          <a:lstStyle/>
          <a:p>
            <a:r>
              <a:rPr lang="el-GR" dirty="0" smtClean="0"/>
              <a:t>Μόσχογλου</a:t>
            </a:r>
            <a:r>
              <a:rPr lang="el-GR" dirty="0" smtClean="0"/>
              <a:t> Γεώργιος           24/04/2018</a:t>
            </a:r>
            <a:endParaRPr lang="el-GR"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76200"/>
            <a:ext cx="1331640" cy="936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608" y="387276"/>
            <a:ext cx="2867025"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Θέση υποσέλιδου 6"/>
          <p:cNvSpPr>
            <a:spLocks noGrp="1"/>
          </p:cNvSpPr>
          <p:nvPr>
            <p:ph type="ftr" sz="quarter" idx="11"/>
          </p:nvPr>
        </p:nvSpPr>
        <p:spPr/>
        <p:txBody>
          <a:bodyPr/>
          <a:lstStyle/>
          <a:p>
            <a:r>
              <a:rPr lang="el-GR" dirty="0" smtClean="0"/>
              <a:t>βαρύτητα</a:t>
            </a:r>
            <a:endParaRPr lang="el-GR" dirty="0"/>
          </a:p>
        </p:txBody>
      </p:sp>
      <p:sp>
        <p:nvSpPr>
          <p:cNvPr id="8" name="Θέση αριθμού διαφάνειας 7"/>
          <p:cNvSpPr>
            <a:spLocks noGrp="1"/>
          </p:cNvSpPr>
          <p:nvPr>
            <p:ph type="sldNum" sz="quarter" idx="12"/>
          </p:nvPr>
        </p:nvSpPr>
        <p:spPr/>
        <p:txBody>
          <a:bodyPr/>
          <a:lstStyle/>
          <a:p>
            <a:fld id="{3DF53439-851E-44AD-84B1-B6BFC3D0C743}" type="slidenum">
              <a:rPr lang="el-GR" smtClean="0"/>
              <a:t>1</a:t>
            </a:fld>
            <a:endParaRPr lang="el-GR" dirty="0"/>
          </a:p>
        </p:txBody>
      </p:sp>
    </p:spTree>
    <p:extLst>
      <p:ext uri="{BB962C8B-B14F-4D97-AF65-F5344CB8AC3E}">
        <p14:creationId xmlns:p14="http://schemas.microsoft.com/office/powerpoint/2010/main" val="16876883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67544" y="441179"/>
            <a:ext cx="8229600" cy="1143000"/>
          </a:xfrm>
        </p:spPr>
        <p:txBody>
          <a:bodyPr/>
          <a:lstStyle/>
          <a:p>
            <a:r>
              <a:rPr lang="el-GR" dirty="0" smtClean="0"/>
              <a:t>Η βαρύτητα</a:t>
            </a:r>
            <a:endParaRPr lang="el-GR" dirty="0"/>
          </a:p>
        </p:txBody>
      </p:sp>
      <p:sp>
        <p:nvSpPr>
          <p:cNvPr id="3" name="Θέση περιεχομένου 2"/>
          <p:cNvSpPr>
            <a:spLocks noGrp="1"/>
          </p:cNvSpPr>
          <p:nvPr>
            <p:ph idx="1"/>
          </p:nvPr>
        </p:nvSpPr>
        <p:spPr/>
        <p:txBody>
          <a:bodyPr>
            <a:normAutofit lnSpcReduction="10000"/>
          </a:bodyPr>
          <a:lstStyle/>
          <a:p>
            <a:r>
              <a:rPr lang="el-GR" dirty="0"/>
              <a:t>Στη φυσική, βαρύτητα ονομάζεται η ιδιότητα των υλικών σωμάτων να έλκουν και να έλκονται αμοιβαία με άλλα υλικά σώματα. Τα </a:t>
            </a:r>
            <a:r>
              <a:rPr lang="el-GR" dirty="0"/>
              <a:t>ελκόμενα</a:t>
            </a:r>
            <a:r>
              <a:rPr lang="el-GR" dirty="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p:txBody>
      </p:sp>
      <p:sp>
        <p:nvSpPr>
          <p:cNvPr id="4" name="Θέση υποσέλιδου 3"/>
          <p:cNvSpPr>
            <a:spLocks noGrp="1"/>
          </p:cNvSpPr>
          <p:nvPr>
            <p:ph type="ftr" sz="quarter" idx="11"/>
          </p:nvPr>
        </p:nvSpPr>
        <p:spPr/>
        <p:txBody>
          <a:bodyPr/>
          <a:lstStyle/>
          <a:p>
            <a:r>
              <a:rPr lang="el-GR" dirty="0" smtClean="0"/>
              <a:t>βαρύτητα</a:t>
            </a:r>
            <a:endParaRPr lang="el-GR" dirty="0"/>
          </a:p>
        </p:txBody>
      </p:sp>
      <p:sp>
        <p:nvSpPr>
          <p:cNvPr id="5" name="Θέση αριθμού διαφάνειας 4"/>
          <p:cNvSpPr>
            <a:spLocks noGrp="1"/>
          </p:cNvSpPr>
          <p:nvPr>
            <p:ph type="sldNum" sz="quarter" idx="12"/>
          </p:nvPr>
        </p:nvSpPr>
        <p:spPr/>
        <p:txBody>
          <a:bodyPr/>
          <a:lstStyle/>
          <a:p>
            <a:fld id="{3DF53439-851E-44AD-84B1-B6BFC3D0C743}" type="slidenum">
              <a:rPr lang="el-GR" smtClean="0"/>
              <a:t>2</a:t>
            </a:fld>
            <a:endParaRPr lang="el-GR"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200"/>
            <a:ext cx="1331640" cy="936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387276"/>
            <a:ext cx="2867025"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11186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323528" y="701601"/>
            <a:ext cx="8229600" cy="1143000"/>
          </a:xfrm>
        </p:spPr>
        <p:txBody>
          <a:bodyPr>
            <a:normAutofit fontScale="90000"/>
          </a:bodyPr>
          <a:lstStyle/>
          <a:p>
            <a:r>
              <a:rPr lang="el-GR" dirty="0" smtClean="0"/>
              <a:t>Ποιος ανακάλυψε την βαρύτητα?</a:t>
            </a:r>
            <a:endParaRPr lang="el-GR" dirty="0"/>
          </a:p>
        </p:txBody>
      </p:sp>
      <p:sp>
        <p:nvSpPr>
          <p:cNvPr id="3" name="Θέση περιεχομένου 2"/>
          <p:cNvSpPr>
            <a:spLocks noGrp="1"/>
          </p:cNvSpPr>
          <p:nvPr>
            <p:ph idx="1"/>
          </p:nvPr>
        </p:nvSpPr>
        <p:spPr/>
        <p:txBody>
          <a:bodyPr>
            <a:normAutofit fontScale="92500" lnSpcReduction="20000"/>
          </a:bodyPr>
          <a:lstStyle/>
          <a:p>
            <a:r>
              <a:rPr lang="el-GR" dirty="0"/>
              <a:t>Το «γέρικο» μήλο είχε μόλις πέσει στο κεφάλι του Νεύτωνα. Ο Αγγλος φυσικός, που εκείνη την εποχή μελετούσε με μεγάλο πάθος τις κινήσεις της σελήνης γύρω από την Γη, προσπάθησε να εξηγήσει αυτό το τυχαίο φαινόμενο επιστημονικά. Γιατί να υπάρχει μια συγκεκριμένη στιγμή που το μήλο θα πέσει από την μηλιά; Γενικότερα γιατί όταν αφήνεις κάτι αστήρικτο στον αέρα, αυτό κινείται προς το δάπεδο, μέχρι και να χτυπήσει στο έδαφος;</a:t>
            </a:r>
          </a:p>
          <a:p>
            <a:endParaRPr lang="el-GR" dirty="0"/>
          </a:p>
          <a:p>
            <a:r>
              <a:rPr lang="el-GR" dirty="0"/>
              <a:t>Πηγή: </a:t>
            </a:r>
            <a:r>
              <a:rPr lang="el-GR" dirty="0" smtClean="0"/>
              <a:t>Όταν </a:t>
            </a:r>
            <a:r>
              <a:rPr lang="el-GR" dirty="0"/>
              <a:t>ένα μήλο γέννησε την ιδέα της βαρύτητας -Οι «διαβολικές» συμπτώσεις στη ζωή του Νεύτωνα | iefimerida.gr </a:t>
            </a:r>
          </a:p>
        </p:txBody>
      </p:sp>
      <p:sp>
        <p:nvSpPr>
          <p:cNvPr id="4" name="Θέση υποσέλιδου 3"/>
          <p:cNvSpPr>
            <a:spLocks noGrp="1"/>
          </p:cNvSpPr>
          <p:nvPr>
            <p:ph type="ftr" sz="quarter" idx="11"/>
          </p:nvPr>
        </p:nvSpPr>
        <p:spPr/>
        <p:txBody>
          <a:bodyPr/>
          <a:lstStyle/>
          <a:p>
            <a:r>
              <a:rPr lang="el-GR" dirty="0" smtClean="0"/>
              <a:t>βαρύτητα</a:t>
            </a:r>
            <a:endParaRPr lang="el-GR" dirty="0"/>
          </a:p>
        </p:txBody>
      </p:sp>
      <p:sp>
        <p:nvSpPr>
          <p:cNvPr id="5" name="Θέση αριθμού διαφάνειας 4"/>
          <p:cNvSpPr>
            <a:spLocks noGrp="1"/>
          </p:cNvSpPr>
          <p:nvPr>
            <p:ph type="sldNum" sz="quarter" idx="12"/>
          </p:nvPr>
        </p:nvSpPr>
        <p:spPr/>
        <p:txBody>
          <a:bodyPr/>
          <a:lstStyle/>
          <a:p>
            <a:fld id="{3DF53439-851E-44AD-84B1-B6BFC3D0C743}" type="slidenum">
              <a:rPr lang="el-GR" smtClean="0"/>
              <a:t>3</a:t>
            </a:fld>
            <a:endParaRPr lang="el-GR"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200"/>
            <a:ext cx="1331640" cy="936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387276"/>
            <a:ext cx="2867025"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04329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395536" y="620688"/>
            <a:ext cx="8229600" cy="1143000"/>
          </a:xfrm>
        </p:spPr>
        <p:txBody>
          <a:bodyPr/>
          <a:lstStyle/>
          <a:p>
            <a:r>
              <a:rPr lang="el-GR" dirty="0"/>
              <a:t>Πως μας επηρεάζει η βαρύτητα;</a:t>
            </a:r>
          </a:p>
        </p:txBody>
      </p:sp>
      <p:sp>
        <p:nvSpPr>
          <p:cNvPr id="3" name="Θέση περιεχομένου 2"/>
          <p:cNvSpPr>
            <a:spLocks noGrp="1"/>
          </p:cNvSpPr>
          <p:nvPr>
            <p:ph idx="1"/>
          </p:nvPr>
        </p:nvSpPr>
        <p:spPr>
          <a:xfrm>
            <a:off x="107504" y="1600200"/>
            <a:ext cx="8579296" cy="5257800"/>
          </a:xfrm>
        </p:spPr>
        <p:txBody>
          <a:bodyPr/>
          <a:lstStyle/>
          <a:p>
            <a:r>
              <a:rPr lang="el-GR" dirty="0"/>
              <a:t>Η βαρύτητα στη Γη έλκει τα υλικά σώματα και προκαλεί την πτώση τους </a:t>
            </a:r>
            <a:r>
              <a:rPr lang="el-GR" dirty="0" smtClean="0"/>
              <a:t>αλλά και την δημιουργία παλιρροιών</a:t>
            </a:r>
            <a:r>
              <a:rPr lang="el-GR" dirty="0"/>
              <a:t> </a:t>
            </a:r>
            <a:r>
              <a:rPr lang="el-GR" dirty="0" smtClean="0"/>
              <a:t>:</a:t>
            </a:r>
            <a:endParaRPr lang="el-GR" dirty="0"/>
          </a:p>
        </p:txBody>
      </p:sp>
      <p:sp>
        <p:nvSpPr>
          <p:cNvPr id="4" name="Θέση υποσέλιδου 3"/>
          <p:cNvSpPr>
            <a:spLocks noGrp="1"/>
          </p:cNvSpPr>
          <p:nvPr>
            <p:ph type="ftr" sz="quarter" idx="11"/>
          </p:nvPr>
        </p:nvSpPr>
        <p:spPr/>
        <p:txBody>
          <a:bodyPr/>
          <a:lstStyle/>
          <a:p>
            <a:r>
              <a:rPr lang="el-GR" smtClean="0"/>
              <a:t>βαρύτητα</a:t>
            </a:r>
            <a:endParaRPr lang="el-GR" dirty="0"/>
          </a:p>
        </p:txBody>
      </p:sp>
      <p:sp>
        <p:nvSpPr>
          <p:cNvPr id="5" name="Θέση αριθμού διαφάνειας 4"/>
          <p:cNvSpPr>
            <a:spLocks noGrp="1"/>
          </p:cNvSpPr>
          <p:nvPr>
            <p:ph type="sldNum" sz="quarter" idx="12"/>
          </p:nvPr>
        </p:nvSpPr>
        <p:spPr/>
        <p:txBody>
          <a:bodyPr/>
          <a:lstStyle/>
          <a:p>
            <a:fld id="{3DF53439-851E-44AD-84B1-B6BFC3D0C743}" type="slidenum">
              <a:rPr lang="el-GR" smtClean="0"/>
              <a:t>4</a:t>
            </a:fld>
            <a:endParaRPr lang="el-GR"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200"/>
            <a:ext cx="1331640" cy="936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387276"/>
            <a:ext cx="2867025"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8" name="Διάγραμμα 7"/>
          <p:cNvGraphicFramePr/>
          <p:nvPr>
            <p:extLst>
              <p:ext uri="{D42A27DB-BD31-4B8C-83A1-F6EECF244321}">
                <p14:modId xmlns:p14="http://schemas.microsoft.com/office/powerpoint/2010/main" val="990237922"/>
              </p:ext>
            </p:extLst>
          </p:nvPr>
        </p:nvGraphicFramePr>
        <p:xfrm>
          <a:off x="899592" y="1556792"/>
          <a:ext cx="7296472" cy="505633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0797181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67544" y="696277"/>
            <a:ext cx="8229600" cy="1143000"/>
          </a:xfrm>
        </p:spPr>
        <p:txBody>
          <a:bodyPr/>
          <a:lstStyle/>
          <a:p>
            <a:r>
              <a:rPr lang="el-GR" dirty="0"/>
              <a:t>Η βαρύτητα στη σελήνη</a:t>
            </a:r>
          </a:p>
        </p:txBody>
      </p:sp>
      <p:sp>
        <p:nvSpPr>
          <p:cNvPr id="3" name="Θέση περιεχομένου 2"/>
          <p:cNvSpPr>
            <a:spLocks noGrp="1"/>
          </p:cNvSpPr>
          <p:nvPr>
            <p:ph idx="1"/>
          </p:nvPr>
        </p:nvSpPr>
        <p:spPr/>
        <p:txBody>
          <a:bodyPr/>
          <a:lstStyle/>
          <a:p>
            <a:r>
              <a:rPr lang="el-GR" dirty="0"/>
              <a:t> Η κατάσταση αυτή δημιουργήθηκε στο πέρασμα του χρόνου από τη βαρύτητα, όπως συνέβη και σε δορυφόρους άλλων πλανητών. Η βαρύτητα της Σελήνης παραμορφώνει το σχήμα της Γης, με αποτέλεσμα τις παλίρροιες. Με τον ίδιο τρόπο, η ισχυρότερη βαρύτητα της Γης παραμορφώνει τη Σελήνη, ...</a:t>
            </a:r>
          </a:p>
          <a:p>
            <a:r>
              <a:rPr lang="el-GR" dirty="0" smtClean="0"/>
              <a:t>Πηγή: Σελήνη </a:t>
            </a:r>
            <a:r>
              <a:rPr lang="el-GR" dirty="0"/>
              <a:t>- </a:t>
            </a:r>
            <a:r>
              <a:rPr lang="el-GR" dirty="0" err="1"/>
              <a:t>astronomia.gr</a:t>
            </a:r>
            <a:endParaRPr lang="el-GR" dirty="0"/>
          </a:p>
        </p:txBody>
      </p:sp>
      <p:sp>
        <p:nvSpPr>
          <p:cNvPr id="4" name="Θέση υποσέλιδου 3"/>
          <p:cNvSpPr>
            <a:spLocks noGrp="1"/>
          </p:cNvSpPr>
          <p:nvPr>
            <p:ph type="ftr" sz="quarter" idx="11"/>
          </p:nvPr>
        </p:nvSpPr>
        <p:spPr/>
        <p:txBody>
          <a:bodyPr/>
          <a:lstStyle/>
          <a:p>
            <a:r>
              <a:rPr lang="el-GR" smtClean="0"/>
              <a:t>βαρύτητα</a:t>
            </a:r>
            <a:endParaRPr lang="el-GR" dirty="0"/>
          </a:p>
        </p:txBody>
      </p:sp>
      <p:sp>
        <p:nvSpPr>
          <p:cNvPr id="5" name="Θέση αριθμού διαφάνειας 4"/>
          <p:cNvSpPr>
            <a:spLocks noGrp="1"/>
          </p:cNvSpPr>
          <p:nvPr>
            <p:ph type="sldNum" sz="quarter" idx="12"/>
          </p:nvPr>
        </p:nvSpPr>
        <p:spPr/>
        <p:txBody>
          <a:bodyPr/>
          <a:lstStyle/>
          <a:p>
            <a:fld id="{3DF53439-851E-44AD-84B1-B6BFC3D0C743}" type="slidenum">
              <a:rPr lang="el-GR" smtClean="0"/>
              <a:t>5</a:t>
            </a:fld>
            <a:endParaRPr lang="el-GR"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200"/>
            <a:ext cx="1331640" cy="936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387276"/>
            <a:ext cx="2867025"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79504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Επίλογος</a:t>
            </a:r>
          </a:p>
        </p:txBody>
      </p:sp>
      <p:sp>
        <p:nvSpPr>
          <p:cNvPr id="3" name="Θέση περιεχομένου 2"/>
          <p:cNvSpPr>
            <a:spLocks noGrp="1"/>
          </p:cNvSpPr>
          <p:nvPr>
            <p:ph idx="1"/>
          </p:nvPr>
        </p:nvSpPr>
        <p:spPr/>
        <p:txBody>
          <a:bodyPr/>
          <a:lstStyle/>
          <a:p>
            <a:pPr algn="ctr"/>
            <a:r>
              <a:rPr lang="el-GR" dirty="0" smtClean="0"/>
              <a:t>Σας ευχαριστώ</a:t>
            </a:r>
          </a:p>
          <a:p>
            <a:pPr marL="137160" indent="0">
              <a:buNone/>
            </a:pPr>
            <a:endParaRPr lang="el-GR" dirty="0"/>
          </a:p>
        </p:txBody>
      </p:sp>
      <p:sp>
        <p:nvSpPr>
          <p:cNvPr id="4" name="Θέση υποσέλιδου 3"/>
          <p:cNvSpPr>
            <a:spLocks noGrp="1"/>
          </p:cNvSpPr>
          <p:nvPr>
            <p:ph type="ftr" sz="quarter" idx="11"/>
          </p:nvPr>
        </p:nvSpPr>
        <p:spPr/>
        <p:txBody>
          <a:bodyPr/>
          <a:lstStyle/>
          <a:p>
            <a:r>
              <a:rPr lang="el-GR" smtClean="0"/>
              <a:t>βαρύτητα</a:t>
            </a:r>
            <a:endParaRPr lang="el-GR" dirty="0"/>
          </a:p>
        </p:txBody>
      </p:sp>
      <p:sp>
        <p:nvSpPr>
          <p:cNvPr id="5" name="Θέση αριθμού διαφάνειας 4"/>
          <p:cNvSpPr>
            <a:spLocks noGrp="1"/>
          </p:cNvSpPr>
          <p:nvPr>
            <p:ph type="sldNum" sz="quarter" idx="12"/>
          </p:nvPr>
        </p:nvSpPr>
        <p:spPr/>
        <p:txBody>
          <a:bodyPr/>
          <a:lstStyle/>
          <a:p>
            <a:fld id="{3DF53439-851E-44AD-84B1-B6BFC3D0C743}" type="slidenum">
              <a:rPr lang="el-GR" smtClean="0"/>
              <a:t>6</a:t>
            </a:fld>
            <a:endParaRPr lang="el-GR"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2059748"/>
            <a:ext cx="5525315" cy="41386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200"/>
            <a:ext cx="1331640" cy="936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387276"/>
            <a:ext cx="2867025"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782039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Αποκορύφωμα">
  <a:themeElements>
    <a:clrScheme name="Αποκορύφωμα">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Αποκορύφωμα">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Αποκορύφωμα">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56</TotalTime>
  <Words>300</Words>
  <Application>Microsoft Office PowerPoint</Application>
  <PresentationFormat>Προβολή στην οθόνη (4:3)</PresentationFormat>
  <Paragraphs>27</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Αποκορύφωμα</vt:lpstr>
      <vt:lpstr>Η βαρύτητα σε σχέση με τον χρόνο</vt:lpstr>
      <vt:lpstr>Η βαρύτητα</vt:lpstr>
      <vt:lpstr>Ποιος ανακάλυψε την βαρύτητα?</vt:lpstr>
      <vt:lpstr>Πως μας επηρεάζει η βαρύτητα;</vt:lpstr>
      <vt:lpstr>Η βαρύτητα στη σελήνη</vt:lpstr>
      <vt:lpstr>Επίλογος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βαρύτητα σε σχέση με τον χρόνο</dc:title>
  <dc:creator>ΓΙΩΡΓΟΣ</dc:creator>
  <cp:lastModifiedBy>ΓΙΩΡΓΟΣ</cp:lastModifiedBy>
  <cp:revision>7</cp:revision>
  <dcterms:created xsi:type="dcterms:W3CDTF">2018-04-26T19:48:39Z</dcterms:created>
  <dcterms:modified xsi:type="dcterms:W3CDTF">2018-04-26T20:55:54Z</dcterms:modified>
</cp:coreProperties>
</file>